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9"/>
  </p:notesMasterIdLst>
  <p:sldIdLst>
    <p:sldId id="257" r:id="rId2"/>
    <p:sldId id="262" r:id="rId3"/>
    <p:sldId id="259" r:id="rId4"/>
    <p:sldId id="263" r:id="rId5"/>
    <p:sldId id="261" r:id="rId6"/>
    <p:sldId id="264" r:id="rId7"/>
    <p:sldId id="265" r:id="rId8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4" autoAdjust="0"/>
    <p:restoredTop sz="94624" autoAdjust="0"/>
  </p:normalViewPr>
  <p:slideViewPr>
    <p:cSldViewPr>
      <p:cViewPr varScale="1">
        <p:scale>
          <a:sx n="106" d="100"/>
          <a:sy n="106" d="100"/>
        </p:scale>
        <p:origin x="-1128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6183E5-A2CB-4CAD-952C-8E48AE2ED089}" type="datetimeFigureOut">
              <a:rPr lang="fr-FR" smtClean="0"/>
              <a:pPr/>
              <a:t>04/04/2017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6C1EB2-D141-40B4-933C-58B3FBB0129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3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fr-FR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4F9BE71-9EF9-4F0C-80F1-8714A84955FA}" type="slidenum">
              <a:rPr lang="fr-FR" smtClean="0"/>
              <a:pPr>
                <a:defRPr/>
              </a:pPr>
              <a:t>2</a:t>
            </a:fld>
            <a:endParaRPr lang="fr-F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9635" name="Espace réservé des commentair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fr-FR" altLang="fr-FR" smtClean="0"/>
          </a:p>
        </p:txBody>
      </p:sp>
      <p:sp>
        <p:nvSpPr>
          <p:cNvPr id="69636" name="Espace réservé du numéro de diapositive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13381"/>
            <a:fld id="{52C7592C-6506-4729-ACC7-835838429BF2}" type="slidenum">
              <a:rPr lang="fr-FR" altLang="fr-FR" smtClean="0"/>
              <a:pPr defTabSz="913381"/>
              <a:t>3</a:t>
            </a:fld>
            <a:endParaRPr lang="fr-FR" altLang="fr-FR" dirty="0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8915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fr-FR" altLang="fr-FR" smtClean="0"/>
              <a:t>Carto « aperçu » sans nom de médecin, pour les présentations du réseau hors région N PdC</a:t>
            </a:r>
          </a:p>
        </p:txBody>
      </p:sp>
      <p:sp>
        <p:nvSpPr>
          <p:cNvPr id="38916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3E2A54B5-91D2-4B37-BB2E-DC576D2F68A1}" type="slidenum">
              <a:rPr lang="fr-FR" altLang="fr-FR">
                <a:solidFill>
                  <a:prstClr val="black"/>
                </a:solidFill>
                <a:latin typeface="Arial" pitchFamily="34" charset="0"/>
              </a:rPr>
              <a:pPr eaLnBrk="1" hangingPunct="1">
                <a:spcBef>
                  <a:spcPct val="0"/>
                </a:spcBef>
              </a:pPr>
              <a:t>4</a:t>
            </a:fld>
            <a:endParaRPr lang="fr-FR" altLang="fr-FR">
              <a:solidFill>
                <a:prstClr val="black"/>
              </a:solidFill>
              <a:latin typeface="Arial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18DE10-1ABA-433A-A5A7-6315EB0F0F58}" type="datetimeFigureOut">
              <a:rPr lang="fr-FR" smtClean="0"/>
              <a:pPr/>
              <a:t>04/04/2017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5E71E9-1EE7-4D28-ACF1-8C8D8D33201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18DE10-1ABA-433A-A5A7-6315EB0F0F58}" type="datetimeFigureOut">
              <a:rPr lang="fr-FR" smtClean="0"/>
              <a:pPr/>
              <a:t>04/04/2017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5E71E9-1EE7-4D28-ACF1-8C8D8D33201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18DE10-1ABA-433A-A5A7-6315EB0F0F58}" type="datetimeFigureOut">
              <a:rPr lang="fr-FR" smtClean="0"/>
              <a:pPr/>
              <a:t>04/04/2017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5E71E9-1EE7-4D28-ACF1-8C8D8D33201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18DE10-1ABA-433A-A5A7-6315EB0F0F58}" type="datetimeFigureOut">
              <a:rPr lang="fr-FR" smtClean="0"/>
              <a:pPr/>
              <a:t>04/04/2017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5E71E9-1EE7-4D28-ACF1-8C8D8D33201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18DE10-1ABA-433A-A5A7-6315EB0F0F58}" type="datetimeFigureOut">
              <a:rPr lang="fr-FR" smtClean="0"/>
              <a:pPr/>
              <a:t>04/04/2017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5E71E9-1EE7-4D28-ACF1-8C8D8D33201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18DE10-1ABA-433A-A5A7-6315EB0F0F58}" type="datetimeFigureOut">
              <a:rPr lang="fr-FR" smtClean="0"/>
              <a:pPr/>
              <a:t>04/04/2017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5E71E9-1EE7-4D28-ACF1-8C8D8D33201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18DE10-1ABA-433A-A5A7-6315EB0F0F58}" type="datetimeFigureOut">
              <a:rPr lang="fr-FR" smtClean="0"/>
              <a:pPr/>
              <a:t>04/04/2017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5E71E9-1EE7-4D28-ACF1-8C8D8D33201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18DE10-1ABA-433A-A5A7-6315EB0F0F58}" type="datetimeFigureOut">
              <a:rPr lang="fr-FR" smtClean="0"/>
              <a:pPr/>
              <a:t>04/04/2017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5E71E9-1EE7-4D28-ACF1-8C8D8D33201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18DE10-1ABA-433A-A5A7-6315EB0F0F58}" type="datetimeFigureOut">
              <a:rPr lang="fr-FR" smtClean="0"/>
              <a:pPr/>
              <a:t>04/04/2017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5E71E9-1EE7-4D28-ACF1-8C8D8D33201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18DE10-1ABA-433A-A5A7-6315EB0F0F58}" type="datetimeFigureOut">
              <a:rPr lang="fr-FR" smtClean="0"/>
              <a:pPr/>
              <a:t>04/04/2017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5E71E9-1EE7-4D28-ACF1-8C8D8D33201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18DE10-1ABA-433A-A5A7-6315EB0F0F58}" type="datetimeFigureOut">
              <a:rPr lang="fr-FR" smtClean="0"/>
              <a:pPr/>
              <a:t>04/04/2017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5E71E9-1EE7-4D28-ACF1-8C8D8D33201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18DE10-1ABA-433A-A5A7-6315EB0F0F58}" type="datetimeFigureOut">
              <a:rPr lang="fr-FR" smtClean="0"/>
              <a:pPr/>
              <a:t>04/04/2017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5E71E9-1EE7-4D28-ACF1-8C8D8D33201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mailto:Secretariat.rtcavc5962@gmail.com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://www.reseautcavc5962.org/" TargetMode="Externa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9553" y="548681"/>
            <a:ext cx="8280920" cy="1512167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endParaRPr lang="fr-FR" sz="2700" i="1" dirty="0" smtClean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9221" name="Rectangle 4"/>
          <p:cNvSpPr>
            <a:spLocks noChangeArrowheads="1"/>
          </p:cNvSpPr>
          <p:nvPr/>
        </p:nvSpPr>
        <p:spPr bwMode="auto">
          <a:xfrm>
            <a:off x="1475656" y="5229200"/>
            <a:ext cx="6249987" cy="11987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lnSpc>
                <a:spcPct val="80000"/>
              </a:lnSpc>
              <a:spcBef>
                <a:spcPts val="700"/>
              </a:spcBef>
              <a:buClr>
                <a:srgbClr val="DD8047"/>
              </a:buClr>
              <a:buSzPct val="60000"/>
              <a:defRPr/>
            </a:pPr>
            <a:r>
              <a:rPr lang="fr-FR" sz="2000" i="1" dirty="0" smtClean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hlinkClick r:id="rId2"/>
              </a:rPr>
              <a:t>Secretariat.rtcavc5962@gmail.com</a:t>
            </a:r>
            <a:endParaRPr lang="fr-FR" sz="2000" i="1" dirty="0" smtClean="0">
              <a:solidFill>
                <a:schemeClr val="tx2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>
              <a:lnSpc>
                <a:spcPct val="80000"/>
              </a:lnSpc>
              <a:spcBef>
                <a:spcPts val="700"/>
              </a:spcBef>
              <a:buClr>
                <a:srgbClr val="DD8047"/>
              </a:buClr>
              <a:buSzPct val="60000"/>
              <a:defRPr/>
            </a:pPr>
            <a:r>
              <a:rPr lang="fr-FR" sz="2000" i="1" dirty="0" smtClean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0320445812</a:t>
            </a:r>
          </a:p>
          <a:p>
            <a:pPr algn="ctr">
              <a:lnSpc>
                <a:spcPct val="80000"/>
              </a:lnSpc>
              <a:spcBef>
                <a:spcPts val="700"/>
              </a:spcBef>
              <a:buClr>
                <a:srgbClr val="DD8047"/>
              </a:buClr>
              <a:buSzPct val="60000"/>
              <a:defRPr/>
            </a:pPr>
            <a:r>
              <a:rPr lang="fr-FR" sz="1400" i="1" dirty="0" smtClean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6 </a:t>
            </a:r>
            <a:r>
              <a:rPr lang="fr-FR" sz="1400" i="1" dirty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rue du Pr Laguesse, Rez de Jardin des USN B</a:t>
            </a:r>
          </a:p>
          <a:p>
            <a:pPr algn="ctr">
              <a:lnSpc>
                <a:spcPct val="80000"/>
              </a:lnSpc>
              <a:spcBef>
                <a:spcPts val="700"/>
              </a:spcBef>
              <a:buClr>
                <a:srgbClr val="DD8047"/>
              </a:buClr>
              <a:buSzPct val="60000"/>
              <a:defRPr/>
            </a:pPr>
            <a:r>
              <a:rPr lang="fr-FR" sz="1400" i="1" dirty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CHRU - 59 037 Lille Cedex</a:t>
            </a:r>
          </a:p>
        </p:txBody>
      </p:sp>
      <p:sp>
        <p:nvSpPr>
          <p:cNvPr id="45060" name="Rectangle 5"/>
          <p:cNvSpPr>
            <a:spLocks noChangeArrowheads="1"/>
          </p:cNvSpPr>
          <p:nvPr/>
        </p:nvSpPr>
        <p:spPr bwMode="auto">
          <a:xfrm>
            <a:off x="0" y="6165850"/>
            <a:ext cx="226695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lnSpc>
                <a:spcPct val="80000"/>
              </a:lnSpc>
              <a:spcBef>
                <a:spcPts val="700"/>
              </a:spcBef>
              <a:buClr>
                <a:srgbClr val="DD8047"/>
              </a:buClr>
              <a:buSzPct val="60000"/>
            </a:pPr>
            <a:r>
              <a:rPr lang="fr-FR" altLang="fr-FR" sz="1200" i="1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03 20 44 58 12</a:t>
            </a:r>
          </a:p>
          <a:p>
            <a:pPr algn="r">
              <a:lnSpc>
                <a:spcPct val="80000"/>
              </a:lnSpc>
              <a:spcBef>
                <a:spcPts val="700"/>
              </a:spcBef>
              <a:buClr>
                <a:srgbClr val="DD8047"/>
              </a:buClr>
              <a:buSzPct val="60000"/>
            </a:pPr>
            <a:r>
              <a:rPr lang="fr-FR" altLang="fr-FR" sz="1200" i="1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www.reseautcavc5962.org</a:t>
            </a:r>
            <a:endParaRPr lang="fr-FR" altLang="fr-FR" sz="120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45061" name="ZoneTexte 5"/>
          <p:cNvSpPr txBox="1">
            <a:spLocks noChangeArrowheads="1"/>
          </p:cNvSpPr>
          <p:nvPr/>
        </p:nvSpPr>
        <p:spPr bwMode="auto">
          <a:xfrm>
            <a:off x="611560" y="4437112"/>
            <a:ext cx="820859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fr-FR" altLang="fr-FR" sz="36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www.reseautcavc5962</a:t>
            </a:r>
            <a:endParaRPr lang="fr-FR" altLang="fr-FR" sz="36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45062" name="Image 1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91880" y="2420889"/>
            <a:ext cx="1895475" cy="1656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à coins arrondis 6"/>
          <p:cNvSpPr/>
          <p:nvPr/>
        </p:nvSpPr>
        <p:spPr>
          <a:xfrm flipH="1" flipV="1">
            <a:off x="539552" y="548680"/>
            <a:ext cx="8280920" cy="1512168"/>
          </a:xfrm>
          <a:prstGeom prst="round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srgbClr val="00B0F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971600" y="692696"/>
            <a:ext cx="748883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600" b="1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Réseau TC AVC 59/62 </a:t>
            </a:r>
            <a:br>
              <a:rPr lang="fr-FR" sz="3600" b="1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fr-FR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Réseau de la </a:t>
            </a:r>
            <a:r>
              <a:rPr lang="fr-FR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cérébrolésion</a:t>
            </a:r>
            <a:r>
              <a:rPr lang="fr-FR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acquise </a:t>
            </a:r>
            <a:br>
              <a:rPr lang="fr-FR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fr-FR" i="1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Nord - Pas de Calais</a:t>
            </a:r>
            <a:endParaRPr lang="fr-FR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276898" y="41733"/>
            <a:ext cx="8496944" cy="1077218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ctr"/>
            <a:r>
              <a:rPr lang="fr-FR" sz="3200" b="1" i="1" dirty="0" smtClean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Une coordination des structures et services</a:t>
            </a:r>
            <a:endParaRPr lang="fr-FR" sz="3200" b="1" i="1" dirty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grpSp>
        <p:nvGrpSpPr>
          <p:cNvPr id="2" name="Group 13"/>
          <p:cNvGrpSpPr>
            <a:grpSpLocks noChangeAspect="1"/>
          </p:cNvGrpSpPr>
          <p:nvPr/>
        </p:nvGrpSpPr>
        <p:grpSpPr bwMode="auto">
          <a:xfrm>
            <a:off x="395288" y="1628775"/>
            <a:ext cx="8296275" cy="4824413"/>
            <a:chOff x="2205" y="1380"/>
            <a:chExt cx="8060" cy="5658"/>
          </a:xfrm>
        </p:grpSpPr>
        <p:sp>
          <p:nvSpPr>
            <p:cNvPr id="13401" name="AutoShape 14"/>
            <p:cNvSpPr>
              <a:spLocks noChangeAspect="1" noChangeArrowheads="1" noTextEdit="1"/>
            </p:cNvSpPr>
            <p:nvPr/>
          </p:nvSpPr>
          <p:spPr bwMode="auto">
            <a:xfrm>
              <a:off x="2205" y="1380"/>
              <a:ext cx="8060" cy="56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r-FR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13402" name="Freeform 15"/>
            <p:cNvSpPr>
              <a:spLocks/>
            </p:cNvSpPr>
            <p:nvPr/>
          </p:nvSpPr>
          <p:spPr bwMode="auto">
            <a:xfrm>
              <a:off x="6475" y="4259"/>
              <a:ext cx="1143" cy="1368"/>
            </a:xfrm>
            <a:custGeom>
              <a:avLst/>
              <a:gdLst>
                <a:gd name="T0" fmla="*/ 4 w 1285"/>
                <a:gd name="T1" fmla="*/ 50 h 1408"/>
                <a:gd name="T2" fmla="*/ 4 w 1285"/>
                <a:gd name="T3" fmla="*/ 61 h 1408"/>
                <a:gd name="T4" fmla="*/ 4 w 1285"/>
                <a:gd name="T5" fmla="*/ 78 h 1408"/>
                <a:gd name="T6" fmla="*/ 4 w 1285"/>
                <a:gd name="T7" fmla="*/ 81 h 1408"/>
                <a:gd name="T8" fmla="*/ 4 w 1285"/>
                <a:gd name="T9" fmla="*/ 86 h 1408"/>
                <a:gd name="T10" fmla="*/ 4 w 1285"/>
                <a:gd name="T11" fmla="*/ 105 h 1408"/>
                <a:gd name="T12" fmla="*/ 4 w 1285"/>
                <a:gd name="T13" fmla="*/ 111 h 1408"/>
                <a:gd name="T14" fmla="*/ 4 w 1285"/>
                <a:gd name="T15" fmla="*/ 124 h 1408"/>
                <a:gd name="T16" fmla="*/ 4 w 1285"/>
                <a:gd name="T17" fmla="*/ 138 h 1408"/>
                <a:gd name="T18" fmla="*/ 4 w 1285"/>
                <a:gd name="T19" fmla="*/ 168 h 1408"/>
                <a:gd name="T20" fmla="*/ 4 w 1285"/>
                <a:gd name="T21" fmla="*/ 183 h 1408"/>
                <a:gd name="T22" fmla="*/ 4 w 1285"/>
                <a:gd name="T23" fmla="*/ 200 h 1408"/>
                <a:gd name="T24" fmla="*/ 4 w 1285"/>
                <a:gd name="T25" fmla="*/ 211 h 1408"/>
                <a:gd name="T26" fmla="*/ 4 w 1285"/>
                <a:gd name="T27" fmla="*/ 211 h 1408"/>
                <a:gd name="T28" fmla="*/ 4 w 1285"/>
                <a:gd name="T29" fmla="*/ 221 h 1408"/>
                <a:gd name="T30" fmla="*/ 4 w 1285"/>
                <a:gd name="T31" fmla="*/ 231 h 1408"/>
                <a:gd name="T32" fmla="*/ 4 w 1285"/>
                <a:gd name="T33" fmla="*/ 241 h 1408"/>
                <a:gd name="T34" fmla="*/ 4 w 1285"/>
                <a:gd name="T35" fmla="*/ 245 h 1408"/>
                <a:gd name="T36" fmla="*/ 4 w 1285"/>
                <a:gd name="T37" fmla="*/ 266 h 1408"/>
                <a:gd name="T38" fmla="*/ 4 w 1285"/>
                <a:gd name="T39" fmla="*/ 291 h 1408"/>
                <a:gd name="T40" fmla="*/ 4 w 1285"/>
                <a:gd name="T41" fmla="*/ 294 h 1408"/>
                <a:gd name="T42" fmla="*/ 4 w 1285"/>
                <a:gd name="T43" fmla="*/ 315 h 1408"/>
                <a:gd name="T44" fmla="*/ 4 w 1285"/>
                <a:gd name="T45" fmla="*/ 315 h 1408"/>
                <a:gd name="T46" fmla="*/ 4 w 1285"/>
                <a:gd name="T47" fmla="*/ 308 h 1408"/>
                <a:gd name="T48" fmla="*/ 4 w 1285"/>
                <a:gd name="T49" fmla="*/ 303 h 1408"/>
                <a:gd name="T50" fmla="*/ 4 w 1285"/>
                <a:gd name="T51" fmla="*/ 294 h 1408"/>
                <a:gd name="T52" fmla="*/ 4 w 1285"/>
                <a:gd name="T53" fmla="*/ 294 h 1408"/>
                <a:gd name="T54" fmla="*/ 4 w 1285"/>
                <a:gd name="T55" fmla="*/ 308 h 1408"/>
                <a:gd name="T56" fmla="*/ 4 w 1285"/>
                <a:gd name="T57" fmla="*/ 303 h 1408"/>
                <a:gd name="T58" fmla="*/ 4 w 1285"/>
                <a:gd name="T59" fmla="*/ 285 h 1408"/>
                <a:gd name="T60" fmla="*/ 4 w 1285"/>
                <a:gd name="T61" fmla="*/ 287 h 1408"/>
                <a:gd name="T62" fmla="*/ 4 w 1285"/>
                <a:gd name="T63" fmla="*/ 282 h 1408"/>
                <a:gd name="T64" fmla="*/ 4 w 1285"/>
                <a:gd name="T65" fmla="*/ 266 h 1408"/>
                <a:gd name="T66" fmla="*/ 4 w 1285"/>
                <a:gd name="T67" fmla="*/ 258 h 1408"/>
                <a:gd name="T68" fmla="*/ 4 w 1285"/>
                <a:gd name="T69" fmla="*/ 245 h 1408"/>
                <a:gd name="T70" fmla="*/ 4 w 1285"/>
                <a:gd name="T71" fmla="*/ 224 h 1408"/>
                <a:gd name="T72" fmla="*/ 4 w 1285"/>
                <a:gd name="T73" fmla="*/ 211 h 1408"/>
                <a:gd name="T74" fmla="*/ 4 w 1285"/>
                <a:gd name="T75" fmla="*/ 194 h 1408"/>
                <a:gd name="T76" fmla="*/ 4 w 1285"/>
                <a:gd name="T77" fmla="*/ 171 h 1408"/>
                <a:gd name="T78" fmla="*/ 0 w 1285"/>
                <a:gd name="T79" fmla="*/ 142 h 1408"/>
                <a:gd name="T80" fmla="*/ 4 w 1285"/>
                <a:gd name="T81" fmla="*/ 147 h 1408"/>
                <a:gd name="T82" fmla="*/ 4 w 1285"/>
                <a:gd name="T83" fmla="*/ 131 h 1408"/>
                <a:gd name="T84" fmla="*/ 4 w 1285"/>
                <a:gd name="T85" fmla="*/ 101 h 1408"/>
                <a:gd name="T86" fmla="*/ 4 w 1285"/>
                <a:gd name="T87" fmla="*/ 84 h 1408"/>
                <a:gd name="T88" fmla="*/ 4 w 1285"/>
                <a:gd name="T89" fmla="*/ 78 h 1408"/>
                <a:gd name="T90" fmla="*/ 4 w 1285"/>
                <a:gd name="T91" fmla="*/ 94 h 1408"/>
                <a:gd name="T92" fmla="*/ 4 w 1285"/>
                <a:gd name="T93" fmla="*/ 81 h 1408"/>
                <a:gd name="T94" fmla="*/ 4 w 1285"/>
                <a:gd name="T95" fmla="*/ 75 h 1408"/>
                <a:gd name="T96" fmla="*/ 4 w 1285"/>
                <a:gd name="T97" fmla="*/ 68 h 1408"/>
                <a:gd name="T98" fmla="*/ 4 w 1285"/>
                <a:gd name="T99" fmla="*/ 78 h 1408"/>
                <a:gd name="T100" fmla="*/ 4 w 1285"/>
                <a:gd name="T101" fmla="*/ 61 h 1408"/>
                <a:gd name="T102" fmla="*/ 4 w 1285"/>
                <a:gd name="T103" fmla="*/ 32 h 1408"/>
                <a:gd name="T104" fmla="*/ 4 w 1285"/>
                <a:gd name="T105" fmla="*/ 17 h 1408"/>
                <a:gd name="T106" fmla="*/ 4 w 1285"/>
                <a:gd name="T107" fmla="*/ 0 h 1408"/>
                <a:gd name="T108" fmla="*/ 4 w 1285"/>
                <a:gd name="T109" fmla="*/ 18 h 1408"/>
                <a:gd name="T110" fmla="*/ 4 w 1285"/>
                <a:gd name="T111" fmla="*/ 17 h 1408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w 1285"/>
                <a:gd name="T169" fmla="*/ 0 h 1408"/>
                <a:gd name="T170" fmla="*/ 1285 w 1285"/>
                <a:gd name="T171" fmla="*/ 1408 h 1408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T168" t="T169" r="T170" b="T171"/>
              <a:pathLst>
                <a:path w="1285" h="1408">
                  <a:moveTo>
                    <a:pt x="1180" y="120"/>
                  </a:moveTo>
                  <a:lnTo>
                    <a:pt x="1240" y="225"/>
                  </a:lnTo>
                  <a:lnTo>
                    <a:pt x="1270" y="225"/>
                  </a:lnTo>
                  <a:lnTo>
                    <a:pt x="1285" y="270"/>
                  </a:lnTo>
                  <a:lnTo>
                    <a:pt x="1285" y="300"/>
                  </a:lnTo>
                  <a:lnTo>
                    <a:pt x="1225" y="345"/>
                  </a:lnTo>
                  <a:lnTo>
                    <a:pt x="1195" y="360"/>
                  </a:lnTo>
                  <a:lnTo>
                    <a:pt x="1165" y="360"/>
                  </a:lnTo>
                  <a:lnTo>
                    <a:pt x="1136" y="345"/>
                  </a:lnTo>
                  <a:lnTo>
                    <a:pt x="1150" y="390"/>
                  </a:lnTo>
                  <a:lnTo>
                    <a:pt x="1150" y="435"/>
                  </a:lnTo>
                  <a:lnTo>
                    <a:pt x="1165" y="465"/>
                  </a:lnTo>
                  <a:lnTo>
                    <a:pt x="1195" y="510"/>
                  </a:lnTo>
                  <a:lnTo>
                    <a:pt x="1225" y="495"/>
                  </a:lnTo>
                  <a:lnTo>
                    <a:pt x="1270" y="525"/>
                  </a:lnTo>
                  <a:lnTo>
                    <a:pt x="1240" y="555"/>
                  </a:lnTo>
                  <a:lnTo>
                    <a:pt x="1255" y="600"/>
                  </a:lnTo>
                  <a:lnTo>
                    <a:pt x="1240" y="614"/>
                  </a:lnTo>
                  <a:lnTo>
                    <a:pt x="1270" y="674"/>
                  </a:lnTo>
                  <a:lnTo>
                    <a:pt x="1270" y="749"/>
                  </a:lnTo>
                  <a:lnTo>
                    <a:pt x="1240" y="779"/>
                  </a:lnTo>
                  <a:lnTo>
                    <a:pt x="1255" y="824"/>
                  </a:lnTo>
                  <a:lnTo>
                    <a:pt x="1240" y="914"/>
                  </a:lnTo>
                  <a:lnTo>
                    <a:pt x="1180" y="899"/>
                  </a:lnTo>
                  <a:lnTo>
                    <a:pt x="1180" y="944"/>
                  </a:lnTo>
                  <a:lnTo>
                    <a:pt x="1150" y="944"/>
                  </a:lnTo>
                  <a:lnTo>
                    <a:pt x="1121" y="929"/>
                  </a:lnTo>
                  <a:lnTo>
                    <a:pt x="1091" y="944"/>
                  </a:lnTo>
                  <a:lnTo>
                    <a:pt x="1061" y="959"/>
                  </a:lnTo>
                  <a:lnTo>
                    <a:pt x="1061" y="989"/>
                  </a:lnTo>
                  <a:lnTo>
                    <a:pt x="1001" y="989"/>
                  </a:lnTo>
                  <a:lnTo>
                    <a:pt x="1001" y="1034"/>
                  </a:lnTo>
                  <a:lnTo>
                    <a:pt x="971" y="1034"/>
                  </a:lnTo>
                  <a:lnTo>
                    <a:pt x="971" y="1079"/>
                  </a:lnTo>
                  <a:lnTo>
                    <a:pt x="911" y="1079"/>
                  </a:lnTo>
                  <a:lnTo>
                    <a:pt x="852" y="1094"/>
                  </a:lnTo>
                  <a:lnTo>
                    <a:pt x="852" y="1169"/>
                  </a:lnTo>
                  <a:lnTo>
                    <a:pt x="911" y="1184"/>
                  </a:lnTo>
                  <a:lnTo>
                    <a:pt x="941" y="1289"/>
                  </a:lnTo>
                  <a:lnTo>
                    <a:pt x="881" y="1304"/>
                  </a:lnTo>
                  <a:lnTo>
                    <a:pt x="881" y="1289"/>
                  </a:lnTo>
                  <a:lnTo>
                    <a:pt x="852" y="1318"/>
                  </a:lnTo>
                  <a:lnTo>
                    <a:pt x="867" y="1378"/>
                  </a:lnTo>
                  <a:lnTo>
                    <a:pt x="777" y="1408"/>
                  </a:lnTo>
                  <a:lnTo>
                    <a:pt x="732" y="1393"/>
                  </a:lnTo>
                  <a:lnTo>
                    <a:pt x="672" y="1408"/>
                  </a:lnTo>
                  <a:lnTo>
                    <a:pt x="627" y="1408"/>
                  </a:lnTo>
                  <a:lnTo>
                    <a:pt x="583" y="1378"/>
                  </a:lnTo>
                  <a:lnTo>
                    <a:pt x="553" y="1378"/>
                  </a:lnTo>
                  <a:lnTo>
                    <a:pt x="508" y="1363"/>
                  </a:lnTo>
                  <a:lnTo>
                    <a:pt x="433" y="1333"/>
                  </a:lnTo>
                  <a:lnTo>
                    <a:pt x="329" y="1318"/>
                  </a:lnTo>
                  <a:lnTo>
                    <a:pt x="284" y="1333"/>
                  </a:lnTo>
                  <a:lnTo>
                    <a:pt x="254" y="1318"/>
                  </a:lnTo>
                  <a:lnTo>
                    <a:pt x="224" y="1318"/>
                  </a:lnTo>
                  <a:lnTo>
                    <a:pt x="194" y="1378"/>
                  </a:lnTo>
                  <a:lnTo>
                    <a:pt x="134" y="1378"/>
                  </a:lnTo>
                  <a:lnTo>
                    <a:pt x="104" y="1363"/>
                  </a:lnTo>
                  <a:lnTo>
                    <a:pt x="119" y="1333"/>
                  </a:lnTo>
                  <a:lnTo>
                    <a:pt x="119" y="1274"/>
                  </a:lnTo>
                  <a:lnTo>
                    <a:pt x="209" y="1244"/>
                  </a:lnTo>
                  <a:lnTo>
                    <a:pt x="224" y="1289"/>
                  </a:lnTo>
                  <a:lnTo>
                    <a:pt x="254" y="1289"/>
                  </a:lnTo>
                  <a:lnTo>
                    <a:pt x="239" y="1259"/>
                  </a:lnTo>
                  <a:lnTo>
                    <a:pt x="239" y="1229"/>
                  </a:lnTo>
                  <a:lnTo>
                    <a:pt x="254" y="1184"/>
                  </a:lnTo>
                  <a:lnTo>
                    <a:pt x="299" y="1124"/>
                  </a:lnTo>
                  <a:lnTo>
                    <a:pt x="314" y="1154"/>
                  </a:lnTo>
                  <a:lnTo>
                    <a:pt x="358" y="1124"/>
                  </a:lnTo>
                  <a:lnTo>
                    <a:pt x="329" y="1094"/>
                  </a:lnTo>
                  <a:lnTo>
                    <a:pt x="269" y="1019"/>
                  </a:lnTo>
                  <a:lnTo>
                    <a:pt x="269" y="1004"/>
                  </a:lnTo>
                  <a:lnTo>
                    <a:pt x="239" y="944"/>
                  </a:lnTo>
                  <a:lnTo>
                    <a:pt x="194" y="944"/>
                  </a:lnTo>
                  <a:lnTo>
                    <a:pt x="164" y="899"/>
                  </a:lnTo>
                  <a:lnTo>
                    <a:pt x="89" y="869"/>
                  </a:lnTo>
                  <a:lnTo>
                    <a:pt x="74" y="794"/>
                  </a:lnTo>
                  <a:lnTo>
                    <a:pt x="60" y="764"/>
                  </a:lnTo>
                  <a:lnTo>
                    <a:pt x="45" y="689"/>
                  </a:lnTo>
                  <a:lnTo>
                    <a:pt x="0" y="629"/>
                  </a:lnTo>
                  <a:lnTo>
                    <a:pt x="30" y="644"/>
                  </a:lnTo>
                  <a:lnTo>
                    <a:pt x="74" y="659"/>
                  </a:lnTo>
                  <a:lnTo>
                    <a:pt x="119" y="629"/>
                  </a:lnTo>
                  <a:lnTo>
                    <a:pt x="164" y="585"/>
                  </a:lnTo>
                  <a:lnTo>
                    <a:pt x="224" y="510"/>
                  </a:lnTo>
                  <a:lnTo>
                    <a:pt x="224" y="450"/>
                  </a:lnTo>
                  <a:lnTo>
                    <a:pt x="194" y="435"/>
                  </a:lnTo>
                  <a:lnTo>
                    <a:pt x="224" y="375"/>
                  </a:lnTo>
                  <a:lnTo>
                    <a:pt x="269" y="360"/>
                  </a:lnTo>
                  <a:lnTo>
                    <a:pt x="299" y="345"/>
                  </a:lnTo>
                  <a:lnTo>
                    <a:pt x="299" y="390"/>
                  </a:lnTo>
                  <a:lnTo>
                    <a:pt x="343" y="420"/>
                  </a:lnTo>
                  <a:lnTo>
                    <a:pt x="403" y="375"/>
                  </a:lnTo>
                  <a:lnTo>
                    <a:pt x="418" y="360"/>
                  </a:lnTo>
                  <a:lnTo>
                    <a:pt x="418" y="330"/>
                  </a:lnTo>
                  <a:lnTo>
                    <a:pt x="463" y="330"/>
                  </a:lnTo>
                  <a:lnTo>
                    <a:pt x="448" y="315"/>
                  </a:lnTo>
                  <a:lnTo>
                    <a:pt x="508" y="300"/>
                  </a:lnTo>
                  <a:lnTo>
                    <a:pt x="568" y="300"/>
                  </a:lnTo>
                  <a:lnTo>
                    <a:pt x="627" y="345"/>
                  </a:lnTo>
                  <a:lnTo>
                    <a:pt x="657" y="285"/>
                  </a:lnTo>
                  <a:lnTo>
                    <a:pt x="642" y="270"/>
                  </a:lnTo>
                  <a:lnTo>
                    <a:pt x="657" y="195"/>
                  </a:lnTo>
                  <a:lnTo>
                    <a:pt x="732" y="135"/>
                  </a:lnTo>
                  <a:lnTo>
                    <a:pt x="747" y="90"/>
                  </a:lnTo>
                  <a:lnTo>
                    <a:pt x="762" y="45"/>
                  </a:lnTo>
                  <a:lnTo>
                    <a:pt x="807" y="30"/>
                  </a:lnTo>
                  <a:lnTo>
                    <a:pt x="911" y="0"/>
                  </a:lnTo>
                  <a:lnTo>
                    <a:pt x="986" y="90"/>
                  </a:lnTo>
                  <a:lnTo>
                    <a:pt x="1061" y="90"/>
                  </a:lnTo>
                  <a:lnTo>
                    <a:pt x="1180" y="60"/>
                  </a:lnTo>
                  <a:lnTo>
                    <a:pt x="1210" y="75"/>
                  </a:lnTo>
                  <a:lnTo>
                    <a:pt x="1180" y="120"/>
                  </a:lnTo>
                  <a:close/>
                </a:path>
              </a:pathLst>
            </a:custGeom>
            <a:solidFill>
              <a:srgbClr val="FF99CC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13403" name="Freeform 16"/>
            <p:cNvSpPr>
              <a:spLocks/>
            </p:cNvSpPr>
            <p:nvPr/>
          </p:nvSpPr>
          <p:spPr bwMode="auto">
            <a:xfrm>
              <a:off x="8482" y="5045"/>
              <a:ext cx="1783" cy="1993"/>
            </a:xfrm>
            <a:custGeom>
              <a:avLst/>
              <a:gdLst>
                <a:gd name="T0" fmla="*/ 4 w 2003"/>
                <a:gd name="T1" fmla="*/ 437 h 2052"/>
                <a:gd name="T2" fmla="*/ 4 w 2003"/>
                <a:gd name="T3" fmla="*/ 437 h 2052"/>
                <a:gd name="T4" fmla="*/ 4 w 2003"/>
                <a:gd name="T5" fmla="*/ 392 h 2052"/>
                <a:gd name="T6" fmla="*/ 4 w 2003"/>
                <a:gd name="T7" fmla="*/ 351 h 2052"/>
                <a:gd name="T8" fmla="*/ 4 w 2003"/>
                <a:gd name="T9" fmla="*/ 293 h 2052"/>
                <a:gd name="T10" fmla="*/ 4 w 2003"/>
                <a:gd name="T11" fmla="*/ 278 h 2052"/>
                <a:gd name="T12" fmla="*/ 4 w 2003"/>
                <a:gd name="T13" fmla="*/ 265 h 2052"/>
                <a:gd name="T14" fmla="*/ 4 w 2003"/>
                <a:gd name="T15" fmla="*/ 220 h 2052"/>
                <a:gd name="T16" fmla="*/ 4 w 2003"/>
                <a:gd name="T17" fmla="*/ 190 h 2052"/>
                <a:gd name="T18" fmla="*/ 4 w 2003"/>
                <a:gd name="T19" fmla="*/ 169 h 2052"/>
                <a:gd name="T20" fmla="*/ 4 w 2003"/>
                <a:gd name="T21" fmla="*/ 135 h 2052"/>
                <a:gd name="T22" fmla="*/ 4 w 2003"/>
                <a:gd name="T23" fmla="*/ 96 h 2052"/>
                <a:gd name="T24" fmla="*/ 4 w 2003"/>
                <a:gd name="T25" fmla="*/ 103 h 2052"/>
                <a:gd name="T26" fmla="*/ 4 w 2003"/>
                <a:gd name="T27" fmla="*/ 96 h 2052"/>
                <a:gd name="T28" fmla="*/ 4 w 2003"/>
                <a:gd name="T29" fmla="*/ 52 h 2052"/>
                <a:gd name="T30" fmla="*/ 4 w 2003"/>
                <a:gd name="T31" fmla="*/ 18 h 2052"/>
                <a:gd name="T32" fmla="*/ 4 w 2003"/>
                <a:gd name="T33" fmla="*/ 0 h 2052"/>
                <a:gd name="T34" fmla="*/ 4 w 2003"/>
                <a:gd name="T35" fmla="*/ 18 h 2052"/>
                <a:gd name="T36" fmla="*/ 4 w 2003"/>
                <a:gd name="T37" fmla="*/ 35 h 2052"/>
                <a:gd name="T38" fmla="*/ 4 w 2003"/>
                <a:gd name="T39" fmla="*/ 28 h 2052"/>
                <a:gd name="T40" fmla="*/ 4 w 2003"/>
                <a:gd name="T41" fmla="*/ 17 h 2052"/>
                <a:gd name="T42" fmla="*/ 4 w 2003"/>
                <a:gd name="T43" fmla="*/ 17 h 2052"/>
                <a:gd name="T44" fmla="*/ 4 w 2003"/>
                <a:gd name="T45" fmla="*/ 17 h 2052"/>
                <a:gd name="T46" fmla="*/ 4 w 2003"/>
                <a:gd name="T47" fmla="*/ 42 h 2052"/>
                <a:gd name="T48" fmla="*/ 4 w 2003"/>
                <a:gd name="T49" fmla="*/ 60 h 2052"/>
                <a:gd name="T50" fmla="*/ 4 w 2003"/>
                <a:gd name="T51" fmla="*/ 52 h 2052"/>
                <a:gd name="T52" fmla="*/ 4 w 2003"/>
                <a:gd name="T53" fmla="*/ 74 h 2052"/>
                <a:gd name="T54" fmla="*/ 4 w 2003"/>
                <a:gd name="T55" fmla="*/ 92 h 2052"/>
                <a:gd name="T56" fmla="*/ 4 w 2003"/>
                <a:gd name="T57" fmla="*/ 112 h 2052"/>
                <a:gd name="T58" fmla="*/ 4 w 2003"/>
                <a:gd name="T59" fmla="*/ 121 h 2052"/>
                <a:gd name="T60" fmla="*/ 4 w 2003"/>
                <a:gd name="T61" fmla="*/ 135 h 2052"/>
                <a:gd name="T62" fmla="*/ 4 w 2003"/>
                <a:gd name="T63" fmla="*/ 165 h 2052"/>
                <a:gd name="T64" fmla="*/ 4 w 2003"/>
                <a:gd name="T65" fmla="*/ 204 h 2052"/>
                <a:gd name="T66" fmla="*/ 4 w 2003"/>
                <a:gd name="T67" fmla="*/ 223 h 2052"/>
                <a:gd name="T68" fmla="*/ 4 w 2003"/>
                <a:gd name="T69" fmla="*/ 243 h 2052"/>
                <a:gd name="T70" fmla="*/ 4 w 2003"/>
                <a:gd name="T71" fmla="*/ 253 h 2052"/>
                <a:gd name="T72" fmla="*/ 4 w 2003"/>
                <a:gd name="T73" fmla="*/ 256 h 2052"/>
                <a:gd name="T74" fmla="*/ 0 w 2003"/>
                <a:gd name="T75" fmla="*/ 277 h 2052"/>
                <a:gd name="T76" fmla="*/ 4 w 2003"/>
                <a:gd name="T77" fmla="*/ 294 h 2052"/>
                <a:gd name="T78" fmla="*/ 4 w 2003"/>
                <a:gd name="T79" fmla="*/ 312 h 2052"/>
                <a:gd name="T80" fmla="*/ 4 w 2003"/>
                <a:gd name="T81" fmla="*/ 331 h 2052"/>
                <a:gd name="T82" fmla="*/ 4 w 2003"/>
                <a:gd name="T83" fmla="*/ 359 h 2052"/>
                <a:gd name="T84" fmla="*/ 4 w 2003"/>
                <a:gd name="T85" fmla="*/ 361 h 2052"/>
                <a:gd name="T86" fmla="*/ 4 w 2003"/>
                <a:gd name="T87" fmla="*/ 361 h 2052"/>
                <a:gd name="T88" fmla="*/ 4 w 2003"/>
                <a:gd name="T89" fmla="*/ 406 h 2052"/>
                <a:gd name="T90" fmla="*/ 4 w 2003"/>
                <a:gd name="T91" fmla="*/ 383 h 2052"/>
                <a:gd name="T92" fmla="*/ 4 w 2003"/>
                <a:gd name="T93" fmla="*/ 394 h 2052"/>
                <a:gd name="T94" fmla="*/ 4 w 2003"/>
                <a:gd name="T95" fmla="*/ 418 h 2052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w 2003"/>
                <a:gd name="T145" fmla="*/ 0 h 2052"/>
                <a:gd name="T146" fmla="*/ 2003 w 2003"/>
                <a:gd name="T147" fmla="*/ 2052 h 2052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T144" t="T145" r="T146" b="T147"/>
              <a:pathLst>
                <a:path w="2003" h="2052">
                  <a:moveTo>
                    <a:pt x="1315" y="1977"/>
                  </a:moveTo>
                  <a:lnTo>
                    <a:pt x="1360" y="1977"/>
                  </a:lnTo>
                  <a:lnTo>
                    <a:pt x="1510" y="1992"/>
                  </a:lnTo>
                  <a:lnTo>
                    <a:pt x="1510" y="2052"/>
                  </a:lnTo>
                  <a:lnTo>
                    <a:pt x="1569" y="2037"/>
                  </a:lnTo>
                  <a:lnTo>
                    <a:pt x="1704" y="1992"/>
                  </a:lnTo>
                  <a:lnTo>
                    <a:pt x="1779" y="1888"/>
                  </a:lnTo>
                  <a:lnTo>
                    <a:pt x="1719" y="1843"/>
                  </a:lnTo>
                  <a:lnTo>
                    <a:pt x="1689" y="1783"/>
                  </a:lnTo>
                  <a:lnTo>
                    <a:pt x="1779" y="1633"/>
                  </a:lnTo>
                  <a:lnTo>
                    <a:pt x="1824" y="1633"/>
                  </a:lnTo>
                  <a:lnTo>
                    <a:pt x="1883" y="1603"/>
                  </a:lnTo>
                  <a:lnTo>
                    <a:pt x="2003" y="1513"/>
                  </a:lnTo>
                  <a:lnTo>
                    <a:pt x="1988" y="1438"/>
                  </a:lnTo>
                  <a:lnTo>
                    <a:pt x="1898" y="1333"/>
                  </a:lnTo>
                  <a:lnTo>
                    <a:pt x="1928" y="1318"/>
                  </a:lnTo>
                  <a:lnTo>
                    <a:pt x="1883" y="1303"/>
                  </a:lnTo>
                  <a:lnTo>
                    <a:pt x="1913" y="1273"/>
                  </a:lnTo>
                  <a:lnTo>
                    <a:pt x="1883" y="1169"/>
                  </a:lnTo>
                  <a:lnTo>
                    <a:pt x="1749" y="1169"/>
                  </a:lnTo>
                  <a:lnTo>
                    <a:pt x="1749" y="1213"/>
                  </a:lnTo>
                  <a:lnTo>
                    <a:pt x="1659" y="1169"/>
                  </a:lnTo>
                  <a:lnTo>
                    <a:pt x="1689" y="1079"/>
                  </a:lnTo>
                  <a:lnTo>
                    <a:pt x="1734" y="1004"/>
                  </a:lnTo>
                  <a:lnTo>
                    <a:pt x="1749" y="974"/>
                  </a:lnTo>
                  <a:lnTo>
                    <a:pt x="1719" y="959"/>
                  </a:lnTo>
                  <a:lnTo>
                    <a:pt x="1734" y="869"/>
                  </a:lnTo>
                  <a:lnTo>
                    <a:pt x="1764" y="824"/>
                  </a:lnTo>
                  <a:lnTo>
                    <a:pt x="1734" y="794"/>
                  </a:lnTo>
                  <a:lnTo>
                    <a:pt x="1719" y="764"/>
                  </a:lnTo>
                  <a:lnTo>
                    <a:pt x="1794" y="734"/>
                  </a:lnTo>
                  <a:lnTo>
                    <a:pt x="1824" y="659"/>
                  </a:lnTo>
                  <a:lnTo>
                    <a:pt x="1883" y="614"/>
                  </a:lnTo>
                  <a:lnTo>
                    <a:pt x="1943" y="539"/>
                  </a:lnTo>
                  <a:lnTo>
                    <a:pt x="1883" y="450"/>
                  </a:lnTo>
                  <a:lnTo>
                    <a:pt x="1809" y="435"/>
                  </a:lnTo>
                  <a:lnTo>
                    <a:pt x="1749" y="360"/>
                  </a:lnTo>
                  <a:lnTo>
                    <a:pt x="1704" y="435"/>
                  </a:lnTo>
                  <a:lnTo>
                    <a:pt x="1764" y="465"/>
                  </a:lnTo>
                  <a:lnTo>
                    <a:pt x="1764" y="524"/>
                  </a:lnTo>
                  <a:lnTo>
                    <a:pt x="1674" y="524"/>
                  </a:lnTo>
                  <a:lnTo>
                    <a:pt x="1659" y="435"/>
                  </a:lnTo>
                  <a:lnTo>
                    <a:pt x="1629" y="435"/>
                  </a:lnTo>
                  <a:lnTo>
                    <a:pt x="1614" y="285"/>
                  </a:lnTo>
                  <a:lnTo>
                    <a:pt x="1525" y="240"/>
                  </a:lnTo>
                  <a:lnTo>
                    <a:pt x="1480" y="240"/>
                  </a:lnTo>
                  <a:lnTo>
                    <a:pt x="1420" y="150"/>
                  </a:lnTo>
                  <a:lnTo>
                    <a:pt x="1330" y="90"/>
                  </a:lnTo>
                  <a:lnTo>
                    <a:pt x="1315" y="45"/>
                  </a:lnTo>
                  <a:lnTo>
                    <a:pt x="1286" y="0"/>
                  </a:lnTo>
                  <a:lnTo>
                    <a:pt x="1256" y="0"/>
                  </a:lnTo>
                  <a:lnTo>
                    <a:pt x="1241" y="45"/>
                  </a:lnTo>
                  <a:lnTo>
                    <a:pt x="1166" y="60"/>
                  </a:lnTo>
                  <a:lnTo>
                    <a:pt x="1166" y="90"/>
                  </a:lnTo>
                  <a:lnTo>
                    <a:pt x="1121" y="60"/>
                  </a:lnTo>
                  <a:lnTo>
                    <a:pt x="1091" y="45"/>
                  </a:lnTo>
                  <a:lnTo>
                    <a:pt x="927" y="150"/>
                  </a:lnTo>
                  <a:lnTo>
                    <a:pt x="807" y="165"/>
                  </a:lnTo>
                  <a:lnTo>
                    <a:pt x="822" y="105"/>
                  </a:lnTo>
                  <a:lnTo>
                    <a:pt x="777" y="120"/>
                  </a:lnTo>
                  <a:lnTo>
                    <a:pt x="718" y="75"/>
                  </a:lnTo>
                  <a:lnTo>
                    <a:pt x="718" y="45"/>
                  </a:lnTo>
                  <a:lnTo>
                    <a:pt x="613" y="30"/>
                  </a:lnTo>
                  <a:lnTo>
                    <a:pt x="613" y="75"/>
                  </a:lnTo>
                  <a:lnTo>
                    <a:pt x="583" y="90"/>
                  </a:lnTo>
                  <a:lnTo>
                    <a:pt x="583" y="45"/>
                  </a:lnTo>
                  <a:lnTo>
                    <a:pt x="553" y="30"/>
                  </a:lnTo>
                  <a:lnTo>
                    <a:pt x="523" y="45"/>
                  </a:lnTo>
                  <a:lnTo>
                    <a:pt x="464" y="45"/>
                  </a:lnTo>
                  <a:lnTo>
                    <a:pt x="404" y="60"/>
                  </a:lnTo>
                  <a:lnTo>
                    <a:pt x="329" y="75"/>
                  </a:lnTo>
                  <a:lnTo>
                    <a:pt x="284" y="180"/>
                  </a:lnTo>
                  <a:lnTo>
                    <a:pt x="299" y="225"/>
                  </a:lnTo>
                  <a:lnTo>
                    <a:pt x="284" y="240"/>
                  </a:lnTo>
                  <a:lnTo>
                    <a:pt x="299" y="270"/>
                  </a:lnTo>
                  <a:lnTo>
                    <a:pt x="269" y="270"/>
                  </a:lnTo>
                  <a:lnTo>
                    <a:pt x="239" y="225"/>
                  </a:lnTo>
                  <a:lnTo>
                    <a:pt x="225" y="240"/>
                  </a:lnTo>
                  <a:lnTo>
                    <a:pt x="254" y="315"/>
                  </a:lnTo>
                  <a:lnTo>
                    <a:pt x="225" y="300"/>
                  </a:lnTo>
                  <a:lnTo>
                    <a:pt x="239" y="330"/>
                  </a:lnTo>
                  <a:lnTo>
                    <a:pt x="284" y="375"/>
                  </a:lnTo>
                  <a:lnTo>
                    <a:pt x="269" y="405"/>
                  </a:lnTo>
                  <a:lnTo>
                    <a:pt x="284" y="420"/>
                  </a:lnTo>
                  <a:lnTo>
                    <a:pt x="269" y="480"/>
                  </a:lnTo>
                  <a:lnTo>
                    <a:pt x="314" y="465"/>
                  </a:lnTo>
                  <a:lnTo>
                    <a:pt x="359" y="509"/>
                  </a:lnTo>
                  <a:lnTo>
                    <a:pt x="374" y="495"/>
                  </a:lnTo>
                  <a:lnTo>
                    <a:pt x="464" y="569"/>
                  </a:lnTo>
                  <a:lnTo>
                    <a:pt x="523" y="554"/>
                  </a:lnTo>
                  <a:lnTo>
                    <a:pt x="598" y="539"/>
                  </a:lnTo>
                  <a:lnTo>
                    <a:pt x="613" y="509"/>
                  </a:lnTo>
                  <a:lnTo>
                    <a:pt x="643" y="614"/>
                  </a:lnTo>
                  <a:lnTo>
                    <a:pt x="598" y="674"/>
                  </a:lnTo>
                  <a:lnTo>
                    <a:pt x="568" y="719"/>
                  </a:lnTo>
                  <a:lnTo>
                    <a:pt x="493" y="749"/>
                  </a:lnTo>
                  <a:lnTo>
                    <a:pt x="419" y="779"/>
                  </a:lnTo>
                  <a:lnTo>
                    <a:pt x="434" y="869"/>
                  </a:lnTo>
                  <a:lnTo>
                    <a:pt x="464" y="929"/>
                  </a:lnTo>
                  <a:lnTo>
                    <a:pt x="493" y="989"/>
                  </a:lnTo>
                  <a:lnTo>
                    <a:pt x="449" y="1004"/>
                  </a:lnTo>
                  <a:lnTo>
                    <a:pt x="449" y="1019"/>
                  </a:lnTo>
                  <a:lnTo>
                    <a:pt x="449" y="1064"/>
                  </a:lnTo>
                  <a:lnTo>
                    <a:pt x="419" y="1094"/>
                  </a:lnTo>
                  <a:lnTo>
                    <a:pt x="314" y="1109"/>
                  </a:lnTo>
                  <a:lnTo>
                    <a:pt x="284" y="1199"/>
                  </a:lnTo>
                  <a:lnTo>
                    <a:pt x="269" y="1199"/>
                  </a:lnTo>
                  <a:lnTo>
                    <a:pt x="269" y="1154"/>
                  </a:lnTo>
                  <a:lnTo>
                    <a:pt x="210" y="1199"/>
                  </a:lnTo>
                  <a:lnTo>
                    <a:pt x="210" y="1169"/>
                  </a:lnTo>
                  <a:lnTo>
                    <a:pt x="120" y="1169"/>
                  </a:lnTo>
                  <a:lnTo>
                    <a:pt x="90" y="1169"/>
                  </a:lnTo>
                  <a:lnTo>
                    <a:pt x="75" y="1243"/>
                  </a:lnTo>
                  <a:lnTo>
                    <a:pt x="0" y="1258"/>
                  </a:lnTo>
                  <a:lnTo>
                    <a:pt x="0" y="1288"/>
                  </a:lnTo>
                  <a:lnTo>
                    <a:pt x="60" y="1333"/>
                  </a:lnTo>
                  <a:lnTo>
                    <a:pt x="105" y="1348"/>
                  </a:lnTo>
                  <a:lnTo>
                    <a:pt x="120" y="1393"/>
                  </a:lnTo>
                  <a:lnTo>
                    <a:pt x="150" y="1378"/>
                  </a:lnTo>
                  <a:lnTo>
                    <a:pt x="150" y="1423"/>
                  </a:lnTo>
                  <a:lnTo>
                    <a:pt x="195" y="1438"/>
                  </a:lnTo>
                  <a:lnTo>
                    <a:pt x="180" y="1483"/>
                  </a:lnTo>
                  <a:lnTo>
                    <a:pt x="195" y="1513"/>
                  </a:lnTo>
                  <a:lnTo>
                    <a:pt x="239" y="1573"/>
                  </a:lnTo>
                  <a:lnTo>
                    <a:pt x="269" y="1543"/>
                  </a:lnTo>
                  <a:lnTo>
                    <a:pt x="329" y="1633"/>
                  </a:lnTo>
                  <a:lnTo>
                    <a:pt x="404" y="1678"/>
                  </a:lnTo>
                  <a:lnTo>
                    <a:pt x="479" y="1648"/>
                  </a:lnTo>
                  <a:lnTo>
                    <a:pt x="538" y="1648"/>
                  </a:lnTo>
                  <a:lnTo>
                    <a:pt x="598" y="1708"/>
                  </a:lnTo>
                  <a:lnTo>
                    <a:pt x="613" y="1708"/>
                  </a:lnTo>
                  <a:lnTo>
                    <a:pt x="658" y="1648"/>
                  </a:lnTo>
                  <a:lnTo>
                    <a:pt x="718" y="1723"/>
                  </a:lnTo>
                  <a:lnTo>
                    <a:pt x="807" y="1768"/>
                  </a:lnTo>
                  <a:lnTo>
                    <a:pt x="852" y="1858"/>
                  </a:lnTo>
                  <a:lnTo>
                    <a:pt x="972" y="1768"/>
                  </a:lnTo>
                  <a:lnTo>
                    <a:pt x="1046" y="1738"/>
                  </a:lnTo>
                  <a:lnTo>
                    <a:pt x="1061" y="1753"/>
                  </a:lnTo>
                  <a:lnTo>
                    <a:pt x="1166" y="1663"/>
                  </a:lnTo>
                  <a:lnTo>
                    <a:pt x="1196" y="1693"/>
                  </a:lnTo>
                  <a:lnTo>
                    <a:pt x="1211" y="1798"/>
                  </a:lnTo>
                  <a:lnTo>
                    <a:pt x="1166" y="1888"/>
                  </a:lnTo>
                  <a:lnTo>
                    <a:pt x="1181" y="1932"/>
                  </a:lnTo>
                  <a:lnTo>
                    <a:pt x="1256" y="1917"/>
                  </a:lnTo>
                  <a:lnTo>
                    <a:pt x="1286" y="1977"/>
                  </a:lnTo>
                  <a:lnTo>
                    <a:pt x="1315" y="1977"/>
                  </a:lnTo>
                  <a:close/>
                </a:path>
              </a:pathLst>
            </a:custGeom>
            <a:solidFill>
              <a:srgbClr val="CC99FF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13404" name="Freeform 17"/>
            <p:cNvSpPr>
              <a:spLocks/>
            </p:cNvSpPr>
            <p:nvPr/>
          </p:nvSpPr>
          <p:spPr bwMode="auto">
            <a:xfrm>
              <a:off x="3827" y="1380"/>
              <a:ext cx="1596" cy="1599"/>
            </a:xfrm>
            <a:custGeom>
              <a:avLst/>
              <a:gdLst>
                <a:gd name="T0" fmla="*/ 4 w 1793"/>
                <a:gd name="T1" fmla="*/ 0 h 1647"/>
                <a:gd name="T2" fmla="*/ 4 w 1793"/>
                <a:gd name="T3" fmla="*/ 27 h 1647"/>
                <a:gd name="T4" fmla="*/ 4 w 1793"/>
                <a:gd name="T5" fmla="*/ 48 h 1647"/>
                <a:gd name="T6" fmla="*/ 4 w 1793"/>
                <a:gd name="T7" fmla="*/ 83 h 1647"/>
                <a:gd name="T8" fmla="*/ 4 w 1793"/>
                <a:gd name="T9" fmla="*/ 101 h 1647"/>
                <a:gd name="T10" fmla="*/ 4 w 1793"/>
                <a:gd name="T11" fmla="*/ 129 h 1647"/>
                <a:gd name="T12" fmla="*/ 4 w 1793"/>
                <a:gd name="T13" fmla="*/ 177 h 1647"/>
                <a:gd name="T14" fmla="*/ 4 w 1793"/>
                <a:gd name="T15" fmla="*/ 193 h 1647"/>
                <a:gd name="T16" fmla="*/ 4 w 1793"/>
                <a:gd name="T17" fmla="*/ 193 h 1647"/>
                <a:gd name="T18" fmla="*/ 4 w 1793"/>
                <a:gd name="T19" fmla="*/ 210 h 1647"/>
                <a:gd name="T20" fmla="*/ 4 w 1793"/>
                <a:gd name="T21" fmla="*/ 245 h 1647"/>
                <a:gd name="T22" fmla="*/ 4 w 1793"/>
                <a:gd name="T23" fmla="*/ 253 h 1647"/>
                <a:gd name="T24" fmla="*/ 4 w 1793"/>
                <a:gd name="T25" fmla="*/ 285 h 1647"/>
                <a:gd name="T26" fmla="*/ 4 w 1793"/>
                <a:gd name="T27" fmla="*/ 269 h 1647"/>
                <a:gd name="T28" fmla="*/ 4 w 1793"/>
                <a:gd name="T29" fmla="*/ 276 h 1647"/>
                <a:gd name="T30" fmla="*/ 4 w 1793"/>
                <a:gd name="T31" fmla="*/ 263 h 1647"/>
                <a:gd name="T32" fmla="*/ 4 w 1793"/>
                <a:gd name="T33" fmla="*/ 263 h 1647"/>
                <a:gd name="T34" fmla="*/ 4 w 1793"/>
                <a:gd name="T35" fmla="*/ 289 h 1647"/>
                <a:gd name="T36" fmla="*/ 4 w 1793"/>
                <a:gd name="T37" fmla="*/ 310 h 1647"/>
                <a:gd name="T38" fmla="*/ 4 w 1793"/>
                <a:gd name="T39" fmla="*/ 329 h 1647"/>
                <a:gd name="T40" fmla="*/ 4 w 1793"/>
                <a:gd name="T41" fmla="*/ 339 h 1647"/>
                <a:gd name="T42" fmla="*/ 4 w 1793"/>
                <a:gd name="T43" fmla="*/ 352 h 1647"/>
                <a:gd name="T44" fmla="*/ 4 w 1793"/>
                <a:gd name="T45" fmla="*/ 349 h 1647"/>
                <a:gd name="T46" fmla="*/ 4 w 1793"/>
                <a:gd name="T47" fmla="*/ 329 h 1647"/>
                <a:gd name="T48" fmla="*/ 4 w 1793"/>
                <a:gd name="T49" fmla="*/ 314 h 1647"/>
                <a:gd name="T50" fmla="*/ 4 w 1793"/>
                <a:gd name="T51" fmla="*/ 310 h 1647"/>
                <a:gd name="T52" fmla="*/ 4 w 1793"/>
                <a:gd name="T53" fmla="*/ 276 h 1647"/>
                <a:gd name="T54" fmla="*/ 4 w 1793"/>
                <a:gd name="T55" fmla="*/ 257 h 1647"/>
                <a:gd name="T56" fmla="*/ 4 w 1793"/>
                <a:gd name="T57" fmla="*/ 238 h 1647"/>
                <a:gd name="T58" fmla="*/ 4 w 1793"/>
                <a:gd name="T59" fmla="*/ 217 h 1647"/>
                <a:gd name="T60" fmla="*/ 4 w 1793"/>
                <a:gd name="T61" fmla="*/ 205 h 1647"/>
                <a:gd name="T62" fmla="*/ 4 w 1793"/>
                <a:gd name="T63" fmla="*/ 196 h 1647"/>
                <a:gd name="T64" fmla="*/ 4 w 1793"/>
                <a:gd name="T65" fmla="*/ 181 h 1647"/>
                <a:gd name="T66" fmla="*/ 4 w 1793"/>
                <a:gd name="T67" fmla="*/ 171 h 1647"/>
                <a:gd name="T68" fmla="*/ 4 w 1793"/>
                <a:gd name="T69" fmla="*/ 163 h 1647"/>
                <a:gd name="T70" fmla="*/ 4 w 1793"/>
                <a:gd name="T71" fmla="*/ 142 h 1647"/>
                <a:gd name="T72" fmla="*/ 4 w 1793"/>
                <a:gd name="T73" fmla="*/ 122 h 1647"/>
                <a:gd name="T74" fmla="*/ 4 w 1793"/>
                <a:gd name="T75" fmla="*/ 116 h 1647"/>
                <a:gd name="T76" fmla="*/ 0 w 1793"/>
                <a:gd name="T77" fmla="*/ 97 h 1647"/>
                <a:gd name="T78" fmla="*/ 4 w 1793"/>
                <a:gd name="T79" fmla="*/ 90 h 1647"/>
                <a:gd name="T80" fmla="*/ 4 w 1793"/>
                <a:gd name="T81" fmla="*/ 54 h 1647"/>
                <a:gd name="T82" fmla="*/ 4 w 1793"/>
                <a:gd name="T83" fmla="*/ 43 h 1647"/>
                <a:gd name="T84" fmla="*/ 4 w 1793"/>
                <a:gd name="T85" fmla="*/ 46 h 1647"/>
                <a:gd name="T86" fmla="*/ 4 w 1793"/>
                <a:gd name="T87" fmla="*/ 27 h 1647"/>
                <a:gd name="T88" fmla="*/ 4 w 1793"/>
                <a:gd name="T89" fmla="*/ 17 h 1647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w 1793"/>
                <a:gd name="T136" fmla="*/ 0 h 1647"/>
                <a:gd name="T137" fmla="*/ 1793 w 1793"/>
                <a:gd name="T138" fmla="*/ 1647 h 1647"/>
              </a:gdLst>
              <a:ahLst/>
              <a:cxnLst>
                <a:cxn ang="T90">
                  <a:pos x="T0" y="T1"/>
                </a:cxn>
                <a:cxn ang="T91">
                  <a:pos x="T2" y="T3"/>
                </a:cxn>
                <a:cxn ang="T92">
                  <a:pos x="T4" y="T5"/>
                </a:cxn>
                <a:cxn ang="T93">
                  <a:pos x="T6" y="T7"/>
                </a:cxn>
                <a:cxn ang="T94">
                  <a:pos x="T8" y="T9"/>
                </a:cxn>
                <a:cxn ang="T95">
                  <a:pos x="T10" y="T11"/>
                </a:cxn>
                <a:cxn ang="T96">
                  <a:pos x="T12" y="T13"/>
                </a:cxn>
                <a:cxn ang="T97">
                  <a:pos x="T14" y="T15"/>
                </a:cxn>
                <a:cxn ang="T98">
                  <a:pos x="T16" y="T17"/>
                </a:cxn>
                <a:cxn ang="T99">
                  <a:pos x="T18" y="T19"/>
                </a:cxn>
                <a:cxn ang="T100">
                  <a:pos x="T20" y="T21"/>
                </a:cxn>
                <a:cxn ang="T101">
                  <a:pos x="T22" y="T23"/>
                </a:cxn>
                <a:cxn ang="T102">
                  <a:pos x="T24" y="T25"/>
                </a:cxn>
                <a:cxn ang="T103">
                  <a:pos x="T26" y="T27"/>
                </a:cxn>
                <a:cxn ang="T104">
                  <a:pos x="T28" y="T29"/>
                </a:cxn>
                <a:cxn ang="T105">
                  <a:pos x="T30" y="T31"/>
                </a:cxn>
                <a:cxn ang="T106">
                  <a:pos x="T32" y="T33"/>
                </a:cxn>
                <a:cxn ang="T107">
                  <a:pos x="T34" y="T35"/>
                </a:cxn>
                <a:cxn ang="T108">
                  <a:pos x="T36" y="T37"/>
                </a:cxn>
                <a:cxn ang="T109">
                  <a:pos x="T38" y="T39"/>
                </a:cxn>
                <a:cxn ang="T110">
                  <a:pos x="T40" y="T41"/>
                </a:cxn>
                <a:cxn ang="T111">
                  <a:pos x="T42" y="T43"/>
                </a:cxn>
                <a:cxn ang="T112">
                  <a:pos x="T44" y="T45"/>
                </a:cxn>
                <a:cxn ang="T113">
                  <a:pos x="T46" y="T47"/>
                </a:cxn>
                <a:cxn ang="T114">
                  <a:pos x="T48" y="T49"/>
                </a:cxn>
                <a:cxn ang="T115">
                  <a:pos x="T50" y="T51"/>
                </a:cxn>
                <a:cxn ang="T116">
                  <a:pos x="T52" y="T53"/>
                </a:cxn>
                <a:cxn ang="T117">
                  <a:pos x="T54" y="T55"/>
                </a:cxn>
                <a:cxn ang="T118">
                  <a:pos x="T56" y="T57"/>
                </a:cxn>
                <a:cxn ang="T119">
                  <a:pos x="T58" y="T59"/>
                </a:cxn>
                <a:cxn ang="T120">
                  <a:pos x="T60" y="T61"/>
                </a:cxn>
                <a:cxn ang="T121">
                  <a:pos x="T62" y="T63"/>
                </a:cxn>
                <a:cxn ang="T122">
                  <a:pos x="T64" y="T65"/>
                </a:cxn>
                <a:cxn ang="T123">
                  <a:pos x="T66" y="T67"/>
                </a:cxn>
                <a:cxn ang="T124">
                  <a:pos x="T68" y="T69"/>
                </a:cxn>
                <a:cxn ang="T125">
                  <a:pos x="T70" y="T71"/>
                </a:cxn>
                <a:cxn ang="T126">
                  <a:pos x="T72" y="T73"/>
                </a:cxn>
                <a:cxn ang="T127">
                  <a:pos x="T74" y="T75"/>
                </a:cxn>
                <a:cxn ang="T128">
                  <a:pos x="T76" y="T77"/>
                </a:cxn>
                <a:cxn ang="T129">
                  <a:pos x="T78" y="T79"/>
                </a:cxn>
                <a:cxn ang="T130">
                  <a:pos x="T80" y="T81"/>
                </a:cxn>
                <a:cxn ang="T131">
                  <a:pos x="T82" y="T83"/>
                </a:cxn>
                <a:cxn ang="T132">
                  <a:pos x="T84" y="T85"/>
                </a:cxn>
                <a:cxn ang="T133">
                  <a:pos x="T86" y="T87"/>
                </a:cxn>
                <a:cxn ang="T134">
                  <a:pos x="T88" y="T89"/>
                </a:cxn>
              </a:cxnLst>
              <a:rect l="T135" t="T136" r="T137" b="T138"/>
              <a:pathLst>
                <a:path w="1793" h="1647">
                  <a:moveTo>
                    <a:pt x="1330" y="74"/>
                  </a:moveTo>
                  <a:lnTo>
                    <a:pt x="1509" y="0"/>
                  </a:lnTo>
                  <a:lnTo>
                    <a:pt x="1554" y="104"/>
                  </a:lnTo>
                  <a:lnTo>
                    <a:pt x="1569" y="119"/>
                  </a:lnTo>
                  <a:lnTo>
                    <a:pt x="1569" y="149"/>
                  </a:lnTo>
                  <a:lnTo>
                    <a:pt x="1584" y="224"/>
                  </a:lnTo>
                  <a:lnTo>
                    <a:pt x="1584" y="314"/>
                  </a:lnTo>
                  <a:lnTo>
                    <a:pt x="1599" y="389"/>
                  </a:lnTo>
                  <a:lnTo>
                    <a:pt x="1584" y="404"/>
                  </a:lnTo>
                  <a:lnTo>
                    <a:pt x="1599" y="464"/>
                  </a:lnTo>
                  <a:lnTo>
                    <a:pt x="1704" y="509"/>
                  </a:lnTo>
                  <a:lnTo>
                    <a:pt x="1718" y="599"/>
                  </a:lnTo>
                  <a:lnTo>
                    <a:pt x="1793" y="749"/>
                  </a:lnTo>
                  <a:lnTo>
                    <a:pt x="1733" y="823"/>
                  </a:lnTo>
                  <a:lnTo>
                    <a:pt x="1689" y="868"/>
                  </a:lnTo>
                  <a:lnTo>
                    <a:pt x="1674" y="898"/>
                  </a:lnTo>
                  <a:lnTo>
                    <a:pt x="1674" y="913"/>
                  </a:lnTo>
                  <a:lnTo>
                    <a:pt x="1718" y="898"/>
                  </a:lnTo>
                  <a:lnTo>
                    <a:pt x="1718" y="928"/>
                  </a:lnTo>
                  <a:lnTo>
                    <a:pt x="1689" y="973"/>
                  </a:lnTo>
                  <a:lnTo>
                    <a:pt x="1584" y="1003"/>
                  </a:lnTo>
                  <a:lnTo>
                    <a:pt x="1524" y="1138"/>
                  </a:lnTo>
                  <a:lnTo>
                    <a:pt x="1464" y="1258"/>
                  </a:lnTo>
                  <a:lnTo>
                    <a:pt x="1420" y="1183"/>
                  </a:lnTo>
                  <a:lnTo>
                    <a:pt x="1360" y="1228"/>
                  </a:lnTo>
                  <a:lnTo>
                    <a:pt x="1315" y="1333"/>
                  </a:lnTo>
                  <a:lnTo>
                    <a:pt x="1270" y="1348"/>
                  </a:lnTo>
                  <a:lnTo>
                    <a:pt x="1195" y="1258"/>
                  </a:lnTo>
                  <a:lnTo>
                    <a:pt x="1195" y="1273"/>
                  </a:lnTo>
                  <a:lnTo>
                    <a:pt x="1136" y="1288"/>
                  </a:lnTo>
                  <a:lnTo>
                    <a:pt x="1091" y="1183"/>
                  </a:lnTo>
                  <a:lnTo>
                    <a:pt x="986" y="1228"/>
                  </a:lnTo>
                  <a:lnTo>
                    <a:pt x="971" y="1243"/>
                  </a:lnTo>
                  <a:lnTo>
                    <a:pt x="926" y="1228"/>
                  </a:lnTo>
                  <a:lnTo>
                    <a:pt x="777" y="1318"/>
                  </a:lnTo>
                  <a:lnTo>
                    <a:pt x="807" y="1348"/>
                  </a:lnTo>
                  <a:lnTo>
                    <a:pt x="762" y="1423"/>
                  </a:lnTo>
                  <a:lnTo>
                    <a:pt x="762" y="1438"/>
                  </a:lnTo>
                  <a:lnTo>
                    <a:pt x="732" y="1438"/>
                  </a:lnTo>
                  <a:lnTo>
                    <a:pt x="732" y="1527"/>
                  </a:lnTo>
                  <a:lnTo>
                    <a:pt x="747" y="1557"/>
                  </a:lnTo>
                  <a:lnTo>
                    <a:pt x="717" y="1572"/>
                  </a:lnTo>
                  <a:lnTo>
                    <a:pt x="717" y="1617"/>
                  </a:lnTo>
                  <a:lnTo>
                    <a:pt x="642" y="1647"/>
                  </a:lnTo>
                  <a:lnTo>
                    <a:pt x="628" y="1602"/>
                  </a:lnTo>
                  <a:lnTo>
                    <a:pt x="568" y="1617"/>
                  </a:lnTo>
                  <a:lnTo>
                    <a:pt x="523" y="1587"/>
                  </a:lnTo>
                  <a:lnTo>
                    <a:pt x="478" y="1527"/>
                  </a:lnTo>
                  <a:lnTo>
                    <a:pt x="418" y="1482"/>
                  </a:lnTo>
                  <a:lnTo>
                    <a:pt x="418" y="1467"/>
                  </a:lnTo>
                  <a:lnTo>
                    <a:pt x="388" y="1467"/>
                  </a:lnTo>
                  <a:lnTo>
                    <a:pt x="374" y="1438"/>
                  </a:lnTo>
                  <a:lnTo>
                    <a:pt x="359" y="1333"/>
                  </a:lnTo>
                  <a:lnTo>
                    <a:pt x="344" y="1288"/>
                  </a:lnTo>
                  <a:lnTo>
                    <a:pt x="344" y="1258"/>
                  </a:lnTo>
                  <a:lnTo>
                    <a:pt x="299" y="1198"/>
                  </a:lnTo>
                  <a:lnTo>
                    <a:pt x="299" y="1153"/>
                  </a:lnTo>
                  <a:lnTo>
                    <a:pt x="284" y="1108"/>
                  </a:lnTo>
                  <a:lnTo>
                    <a:pt x="269" y="1063"/>
                  </a:lnTo>
                  <a:lnTo>
                    <a:pt x="269" y="1018"/>
                  </a:lnTo>
                  <a:lnTo>
                    <a:pt x="239" y="973"/>
                  </a:lnTo>
                  <a:lnTo>
                    <a:pt x="239" y="958"/>
                  </a:lnTo>
                  <a:lnTo>
                    <a:pt x="224" y="928"/>
                  </a:lnTo>
                  <a:lnTo>
                    <a:pt x="224" y="913"/>
                  </a:lnTo>
                  <a:lnTo>
                    <a:pt x="194" y="868"/>
                  </a:lnTo>
                  <a:lnTo>
                    <a:pt x="179" y="838"/>
                  </a:lnTo>
                  <a:lnTo>
                    <a:pt x="194" y="808"/>
                  </a:lnTo>
                  <a:lnTo>
                    <a:pt x="164" y="793"/>
                  </a:lnTo>
                  <a:lnTo>
                    <a:pt x="164" y="778"/>
                  </a:lnTo>
                  <a:lnTo>
                    <a:pt x="149" y="763"/>
                  </a:lnTo>
                  <a:lnTo>
                    <a:pt x="149" y="749"/>
                  </a:lnTo>
                  <a:lnTo>
                    <a:pt x="119" y="659"/>
                  </a:lnTo>
                  <a:lnTo>
                    <a:pt x="90" y="629"/>
                  </a:lnTo>
                  <a:lnTo>
                    <a:pt x="90" y="569"/>
                  </a:lnTo>
                  <a:lnTo>
                    <a:pt x="45" y="539"/>
                  </a:lnTo>
                  <a:lnTo>
                    <a:pt x="15" y="464"/>
                  </a:lnTo>
                  <a:lnTo>
                    <a:pt x="0" y="449"/>
                  </a:lnTo>
                  <a:lnTo>
                    <a:pt x="30" y="449"/>
                  </a:lnTo>
                  <a:lnTo>
                    <a:pt x="45" y="419"/>
                  </a:lnTo>
                  <a:lnTo>
                    <a:pt x="224" y="344"/>
                  </a:lnTo>
                  <a:lnTo>
                    <a:pt x="478" y="254"/>
                  </a:lnTo>
                  <a:lnTo>
                    <a:pt x="553" y="239"/>
                  </a:lnTo>
                  <a:lnTo>
                    <a:pt x="702" y="194"/>
                  </a:lnTo>
                  <a:lnTo>
                    <a:pt x="807" y="164"/>
                  </a:lnTo>
                  <a:lnTo>
                    <a:pt x="956" y="209"/>
                  </a:lnTo>
                  <a:lnTo>
                    <a:pt x="1121" y="164"/>
                  </a:lnTo>
                  <a:lnTo>
                    <a:pt x="1240" y="119"/>
                  </a:lnTo>
                  <a:lnTo>
                    <a:pt x="1270" y="104"/>
                  </a:lnTo>
                  <a:lnTo>
                    <a:pt x="1330" y="74"/>
                  </a:lnTo>
                  <a:close/>
                </a:path>
              </a:pathLst>
            </a:custGeom>
            <a:solidFill>
              <a:srgbClr val="CCFFFF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13405" name="Freeform 18"/>
            <p:cNvSpPr>
              <a:spLocks/>
            </p:cNvSpPr>
            <p:nvPr/>
          </p:nvSpPr>
          <p:spPr bwMode="auto">
            <a:xfrm>
              <a:off x="3615" y="4216"/>
              <a:ext cx="3365" cy="2634"/>
            </a:xfrm>
            <a:custGeom>
              <a:avLst/>
              <a:gdLst>
                <a:gd name="T0" fmla="*/ 9 w 3781"/>
                <a:gd name="T1" fmla="*/ 548 h 2712"/>
                <a:gd name="T2" fmla="*/ 9 w 3781"/>
                <a:gd name="T3" fmla="*/ 525 h 2712"/>
                <a:gd name="T4" fmla="*/ 8 w 3781"/>
                <a:gd name="T5" fmla="*/ 463 h 2712"/>
                <a:gd name="T6" fmla="*/ 8 w 3781"/>
                <a:gd name="T7" fmla="*/ 484 h 2712"/>
                <a:gd name="T8" fmla="*/ 8 w 3781"/>
                <a:gd name="T9" fmla="*/ 441 h 2712"/>
                <a:gd name="T10" fmla="*/ 8 w 3781"/>
                <a:gd name="T11" fmla="*/ 417 h 2712"/>
                <a:gd name="T12" fmla="*/ 9 w 3781"/>
                <a:gd name="T13" fmla="*/ 388 h 2712"/>
                <a:gd name="T14" fmla="*/ 9 w 3781"/>
                <a:gd name="T15" fmla="*/ 329 h 2712"/>
                <a:gd name="T16" fmla="*/ 9 w 3781"/>
                <a:gd name="T17" fmla="*/ 309 h 2712"/>
                <a:gd name="T18" fmla="*/ 8 w 3781"/>
                <a:gd name="T19" fmla="*/ 312 h 2712"/>
                <a:gd name="T20" fmla="*/ 8 w 3781"/>
                <a:gd name="T21" fmla="*/ 293 h 2712"/>
                <a:gd name="T22" fmla="*/ 8 w 3781"/>
                <a:gd name="T23" fmla="*/ 250 h 2712"/>
                <a:gd name="T24" fmla="*/ 8 w 3781"/>
                <a:gd name="T25" fmla="*/ 184 h 2712"/>
                <a:gd name="T26" fmla="*/ 7 w 3781"/>
                <a:gd name="T27" fmla="*/ 186 h 2712"/>
                <a:gd name="T28" fmla="*/ 7 w 3781"/>
                <a:gd name="T29" fmla="*/ 178 h 2712"/>
                <a:gd name="T30" fmla="*/ 6 w 3781"/>
                <a:gd name="T31" fmla="*/ 164 h 2712"/>
                <a:gd name="T32" fmla="*/ 5 w 3781"/>
                <a:gd name="T33" fmla="*/ 184 h 2712"/>
                <a:gd name="T34" fmla="*/ 4 w 3781"/>
                <a:gd name="T35" fmla="*/ 164 h 2712"/>
                <a:gd name="T36" fmla="*/ 4 w 3781"/>
                <a:gd name="T37" fmla="*/ 168 h 2712"/>
                <a:gd name="T38" fmla="*/ 4 w 3781"/>
                <a:gd name="T39" fmla="*/ 158 h 2712"/>
                <a:gd name="T40" fmla="*/ 4 w 3781"/>
                <a:gd name="T41" fmla="*/ 136 h 2712"/>
                <a:gd name="T42" fmla="*/ 4 w 3781"/>
                <a:gd name="T43" fmla="*/ 109 h 2712"/>
                <a:gd name="T44" fmla="*/ 4 w 3781"/>
                <a:gd name="T45" fmla="*/ 88 h 2712"/>
                <a:gd name="T46" fmla="*/ 4 w 3781"/>
                <a:gd name="T47" fmla="*/ 67 h 2712"/>
                <a:gd name="T48" fmla="*/ 4 w 3781"/>
                <a:gd name="T49" fmla="*/ 49 h 2712"/>
                <a:gd name="T50" fmla="*/ 4 w 3781"/>
                <a:gd name="T51" fmla="*/ 23 h 2712"/>
                <a:gd name="T52" fmla="*/ 4 w 3781"/>
                <a:gd name="T53" fmla="*/ 0 h 2712"/>
                <a:gd name="T54" fmla="*/ 4 w 3781"/>
                <a:gd name="T55" fmla="*/ 28 h 2712"/>
                <a:gd name="T56" fmla="*/ 4 w 3781"/>
                <a:gd name="T57" fmla="*/ 49 h 2712"/>
                <a:gd name="T58" fmla="*/ 4 w 3781"/>
                <a:gd name="T59" fmla="*/ 82 h 2712"/>
                <a:gd name="T60" fmla="*/ 4 w 3781"/>
                <a:gd name="T61" fmla="*/ 99 h 2712"/>
                <a:gd name="T62" fmla="*/ 4 w 3781"/>
                <a:gd name="T63" fmla="*/ 118 h 2712"/>
                <a:gd name="T64" fmla="*/ 4 w 3781"/>
                <a:gd name="T65" fmla="*/ 132 h 2712"/>
                <a:gd name="T66" fmla="*/ 4 w 3781"/>
                <a:gd name="T67" fmla="*/ 158 h 2712"/>
                <a:gd name="T68" fmla="*/ 4 w 3781"/>
                <a:gd name="T69" fmla="*/ 186 h 2712"/>
                <a:gd name="T70" fmla="*/ 4 w 3781"/>
                <a:gd name="T71" fmla="*/ 260 h 2712"/>
                <a:gd name="T72" fmla="*/ 4 w 3781"/>
                <a:gd name="T73" fmla="*/ 277 h 2712"/>
                <a:gd name="T74" fmla="*/ 4 w 3781"/>
                <a:gd name="T75" fmla="*/ 278 h 2712"/>
                <a:gd name="T76" fmla="*/ 4 w 3781"/>
                <a:gd name="T77" fmla="*/ 321 h 2712"/>
                <a:gd name="T78" fmla="*/ 4 w 3781"/>
                <a:gd name="T79" fmla="*/ 371 h 2712"/>
                <a:gd name="T80" fmla="*/ 4 w 3781"/>
                <a:gd name="T81" fmla="*/ 371 h 2712"/>
                <a:gd name="T82" fmla="*/ 4 w 3781"/>
                <a:gd name="T83" fmla="*/ 371 h 2712"/>
                <a:gd name="T84" fmla="*/ 4 w 3781"/>
                <a:gd name="T85" fmla="*/ 355 h 2712"/>
                <a:gd name="T86" fmla="*/ 4 w 3781"/>
                <a:gd name="T87" fmla="*/ 349 h 2712"/>
                <a:gd name="T88" fmla="*/ 4 w 3781"/>
                <a:gd name="T89" fmla="*/ 368 h 2712"/>
                <a:gd name="T90" fmla="*/ 4 w 3781"/>
                <a:gd name="T91" fmla="*/ 349 h 2712"/>
                <a:gd name="T92" fmla="*/ 4 w 3781"/>
                <a:gd name="T93" fmla="*/ 401 h 2712"/>
                <a:gd name="T94" fmla="*/ 4 w 3781"/>
                <a:gd name="T95" fmla="*/ 493 h 2712"/>
                <a:gd name="T96" fmla="*/ 4 w 3781"/>
                <a:gd name="T97" fmla="*/ 511 h 2712"/>
                <a:gd name="T98" fmla="*/ 4 w 3781"/>
                <a:gd name="T99" fmla="*/ 467 h 2712"/>
                <a:gd name="T100" fmla="*/ 4 w 3781"/>
                <a:gd name="T101" fmla="*/ 481 h 2712"/>
                <a:gd name="T102" fmla="*/ 4 w 3781"/>
                <a:gd name="T103" fmla="*/ 468 h 2712"/>
                <a:gd name="T104" fmla="*/ 4 w 3781"/>
                <a:gd name="T105" fmla="*/ 498 h 2712"/>
                <a:gd name="T106" fmla="*/ 5 w 3781"/>
                <a:gd name="T107" fmla="*/ 513 h 2712"/>
                <a:gd name="T108" fmla="*/ 5 w 3781"/>
                <a:gd name="T109" fmla="*/ 482 h 2712"/>
                <a:gd name="T110" fmla="*/ 5 w 3781"/>
                <a:gd name="T111" fmla="*/ 531 h 2712"/>
                <a:gd name="T112" fmla="*/ 6 w 3781"/>
                <a:gd name="T113" fmla="*/ 569 h 2712"/>
                <a:gd name="T114" fmla="*/ 6 w 3781"/>
                <a:gd name="T115" fmla="*/ 531 h 2712"/>
                <a:gd name="T116" fmla="*/ 6 w 3781"/>
                <a:gd name="T117" fmla="*/ 581 h 2712"/>
                <a:gd name="T118" fmla="*/ 7 w 3781"/>
                <a:gd name="T119" fmla="*/ 560 h 2712"/>
                <a:gd name="T120" fmla="*/ 8 w 3781"/>
                <a:gd name="T121" fmla="*/ 565 h 2712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3781"/>
                <a:gd name="T184" fmla="*/ 0 h 2712"/>
                <a:gd name="T185" fmla="*/ 3781 w 3781"/>
                <a:gd name="T186" fmla="*/ 2712 h 2712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3781" h="2712">
                  <a:moveTo>
                    <a:pt x="3332" y="2502"/>
                  </a:moveTo>
                  <a:lnTo>
                    <a:pt x="3377" y="2517"/>
                  </a:lnTo>
                  <a:lnTo>
                    <a:pt x="3407" y="2532"/>
                  </a:lnTo>
                  <a:lnTo>
                    <a:pt x="3512" y="2562"/>
                  </a:lnTo>
                  <a:lnTo>
                    <a:pt x="3542" y="2562"/>
                  </a:lnTo>
                  <a:lnTo>
                    <a:pt x="3601" y="2532"/>
                  </a:lnTo>
                  <a:lnTo>
                    <a:pt x="3571" y="2502"/>
                  </a:lnTo>
                  <a:lnTo>
                    <a:pt x="3586" y="2457"/>
                  </a:lnTo>
                  <a:lnTo>
                    <a:pt x="3616" y="2442"/>
                  </a:lnTo>
                  <a:lnTo>
                    <a:pt x="3586" y="2412"/>
                  </a:lnTo>
                  <a:lnTo>
                    <a:pt x="3586" y="2382"/>
                  </a:lnTo>
                  <a:lnTo>
                    <a:pt x="3616" y="2382"/>
                  </a:lnTo>
                  <a:lnTo>
                    <a:pt x="3631" y="2397"/>
                  </a:lnTo>
                  <a:lnTo>
                    <a:pt x="3646" y="2397"/>
                  </a:lnTo>
                  <a:lnTo>
                    <a:pt x="3676" y="2337"/>
                  </a:lnTo>
                  <a:lnTo>
                    <a:pt x="3661" y="2262"/>
                  </a:lnTo>
                  <a:lnTo>
                    <a:pt x="3646" y="2262"/>
                  </a:lnTo>
                  <a:lnTo>
                    <a:pt x="3646" y="2232"/>
                  </a:lnTo>
                  <a:lnTo>
                    <a:pt x="3601" y="2172"/>
                  </a:lnTo>
                  <a:lnTo>
                    <a:pt x="3646" y="2142"/>
                  </a:lnTo>
                  <a:lnTo>
                    <a:pt x="3542" y="2112"/>
                  </a:lnTo>
                  <a:lnTo>
                    <a:pt x="3527" y="2112"/>
                  </a:lnTo>
                  <a:lnTo>
                    <a:pt x="3497" y="2127"/>
                  </a:lnTo>
                  <a:lnTo>
                    <a:pt x="3452" y="2112"/>
                  </a:lnTo>
                  <a:lnTo>
                    <a:pt x="3452" y="2127"/>
                  </a:lnTo>
                  <a:lnTo>
                    <a:pt x="3407" y="2127"/>
                  </a:lnTo>
                  <a:lnTo>
                    <a:pt x="3377" y="2202"/>
                  </a:lnTo>
                  <a:lnTo>
                    <a:pt x="3332" y="2217"/>
                  </a:lnTo>
                  <a:lnTo>
                    <a:pt x="3317" y="2202"/>
                  </a:lnTo>
                  <a:lnTo>
                    <a:pt x="3287" y="2172"/>
                  </a:lnTo>
                  <a:lnTo>
                    <a:pt x="3287" y="2097"/>
                  </a:lnTo>
                  <a:lnTo>
                    <a:pt x="3273" y="2097"/>
                  </a:lnTo>
                  <a:lnTo>
                    <a:pt x="3273" y="2067"/>
                  </a:lnTo>
                  <a:lnTo>
                    <a:pt x="3317" y="2023"/>
                  </a:lnTo>
                  <a:lnTo>
                    <a:pt x="3332" y="2008"/>
                  </a:lnTo>
                  <a:lnTo>
                    <a:pt x="3347" y="2008"/>
                  </a:lnTo>
                  <a:lnTo>
                    <a:pt x="3422" y="2008"/>
                  </a:lnTo>
                  <a:lnTo>
                    <a:pt x="3422" y="1963"/>
                  </a:lnTo>
                  <a:lnTo>
                    <a:pt x="3452" y="1933"/>
                  </a:lnTo>
                  <a:lnTo>
                    <a:pt x="3467" y="1948"/>
                  </a:lnTo>
                  <a:lnTo>
                    <a:pt x="3482" y="1933"/>
                  </a:lnTo>
                  <a:lnTo>
                    <a:pt x="3497" y="1903"/>
                  </a:lnTo>
                  <a:lnTo>
                    <a:pt x="3601" y="1903"/>
                  </a:lnTo>
                  <a:lnTo>
                    <a:pt x="3601" y="1873"/>
                  </a:lnTo>
                  <a:lnTo>
                    <a:pt x="3616" y="1813"/>
                  </a:lnTo>
                  <a:lnTo>
                    <a:pt x="3661" y="1783"/>
                  </a:lnTo>
                  <a:lnTo>
                    <a:pt x="3691" y="1768"/>
                  </a:lnTo>
                  <a:lnTo>
                    <a:pt x="3721" y="1753"/>
                  </a:lnTo>
                  <a:lnTo>
                    <a:pt x="3736" y="1768"/>
                  </a:lnTo>
                  <a:lnTo>
                    <a:pt x="3781" y="1663"/>
                  </a:lnTo>
                  <a:lnTo>
                    <a:pt x="3766" y="1648"/>
                  </a:lnTo>
                  <a:lnTo>
                    <a:pt x="3736" y="1618"/>
                  </a:lnTo>
                  <a:lnTo>
                    <a:pt x="3736" y="1588"/>
                  </a:lnTo>
                  <a:lnTo>
                    <a:pt x="3676" y="1573"/>
                  </a:lnTo>
                  <a:lnTo>
                    <a:pt x="3616" y="1528"/>
                  </a:lnTo>
                  <a:lnTo>
                    <a:pt x="3631" y="1498"/>
                  </a:lnTo>
                  <a:lnTo>
                    <a:pt x="3586" y="1498"/>
                  </a:lnTo>
                  <a:lnTo>
                    <a:pt x="3601" y="1483"/>
                  </a:lnTo>
                  <a:lnTo>
                    <a:pt x="3631" y="1483"/>
                  </a:lnTo>
                  <a:lnTo>
                    <a:pt x="3661" y="1468"/>
                  </a:lnTo>
                  <a:lnTo>
                    <a:pt x="3631" y="1438"/>
                  </a:lnTo>
                  <a:lnTo>
                    <a:pt x="3631" y="1423"/>
                  </a:lnTo>
                  <a:lnTo>
                    <a:pt x="3691" y="1408"/>
                  </a:lnTo>
                  <a:lnTo>
                    <a:pt x="3646" y="1393"/>
                  </a:lnTo>
                  <a:lnTo>
                    <a:pt x="3646" y="1378"/>
                  </a:lnTo>
                  <a:lnTo>
                    <a:pt x="3542" y="1363"/>
                  </a:lnTo>
                  <a:lnTo>
                    <a:pt x="3497" y="1378"/>
                  </a:lnTo>
                  <a:lnTo>
                    <a:pt x="3467" y="1363"/>
                  </a:lnTo>
                  <a:lnTo>
                    <a:pt x="3437" y="1363"/>
                  </a:lnTo>
                  <a:lnTo>
                    <a:pt x="3407" y="1423"/>
                  </a:lnTo>
                  <a:lnTo>
                    <a:pt x="3347" y="1423"/>
                  </a:lnTo>
                  <a:lnTo>
                    <a:pt x="3317" y="1408"/>
                  </a:lnTo>
                  <a:lnTo>
                    <a:pt x="3332" y="1378"/>
                  </a:lnTo>
                  <a:lnTo>
                    <a:pt x="3332" y="1319"/>
                  </a:lnTo>
                  <a:lnTo>
                    <a:pt x="3422" y="1289"/>
                  </a:lnTo>
                  <a:lnTo>
                    <a:pt x="3437" y="1334"/>
                  </a:lnTo>
                  <a:lnTo>
                    <a:pt x="3467" y="1334"/>
                  </a:lnTo>
                  <a:lnTo>
                    <a:pt x="3452" y="1304"/>
                  </a:lnTo>
                  <a:lnTo>
                    <a:pt x="3452" y="1274"/>
                  </a:lnTo>
                  <a:lnTo>
                    <a:pt x="3467" y="1229"/>
                  </a:lnTo>
                  <a:lnTo>
                    <a:pt x="3512" y="1169"/>
                  </a:lnTo>
                  <a:lnTo>
                    <a:pt x="3527" y="1199"/>
                  </a:lnTo>
                  <a:lnTo>
                    <a:pt x="3571" y="1169"/>
                  </a:lnTo>
                  <a:lnTo>
                    <a:pt x="3542" y="1139"/>
                  </a:lnTo>
                  <a:lnTo>
                    <a:pt x="3482" y="1064"/>
                  </a:lnTo>
                  <a:lnTo>
                    <a:pt x="3482" y="1049"/>
                  </a:lnTo>
                  <a:lnTo>
                    <a:pt x="3452" y="989"/>
                  </a:lnTo>
                  <a:lnTo>
                    <a:pt x="3407" y="989"/>
                  </a:lnTo>
                  <a:lnTo>
                    <a:pt x="3377" y="944"/>
                  </a:lnTo>
                  <a:lnTo>
                    <a:pt x="3302" y="914"/>
                  </a:lnTo>
                  <a:lnTo>
                    <a:pt x="3287" y="839"/>
                  </a:lnTo>
                  <a:lnTo>
                    <a:pt x="3273" y="809"/>
                  </a:lnTo>
                  <a:lnTo>
                    <a:pt x="3198" y="809"/>
                  </a:lnTo>
                  <a:lnTo>
                    <a:pt x="3168" y="809"/>
                  </a:lnTo>
                  <a:lnTo>
                    <a:pt x="3108" y="809"/>
                  </a:lnTo>
                  <a:lnTo>
                    <a:pt x="3063" y="824"/>
                  </a:lnTo>
                  <a:lnTo>
                    <a:pt x="3048" y="809"/>
                  </a:lnTo>
                  <a:lnTo>
                    <a:pt x="3048" y="854"/>
                  </a:lnTo>
                  <a:lnTo>
                    <a:pt x="3019" y="869"/>
                  </a:lnTo>
                  <a:lnTo>
                    <a:pt x="2974" y="899"/>
                  </a:lnTo>
                  <a:lnTo>
                    <a:pt x="2944" y="839"/>
                  </a:lnTo>
                  <a:lnTo>
                    <a:pt x="2929" y="839"/>
                  </a:lnTo>
                  <a:lnTo>
                    <a:pt x="2929" y="824"/>
                  </a:lnTo>
                  <a:lnTo>
                    <a:pt x="2884" y="839"/>
                  </a:lnTo>
                  <a:lnTo>
                    <a:pt x="2824" y="809"/>
                  </a:lnTo>
                  <a:lnTo>
                    <a:pt x="2794" y="809"/>
                  </a:lnTo>
                  <a:lnTo>
                    <a:pt x="2779" y="794"/>
                  </a:lnTo>
                  <a:lnTo>
                    <a:pt x="2750" y="794"/>
                  </a:lnTo>
                  <a:lnTo>
                    <a:pt x="2690" y="764"/>
                  </a:lnTo>
                  <a:lnTo>
                    <a:pt x="2675" y="764"/>
                  </a:lnTo>
                  <a:lnTo>
                    <a:pt x="2630" y="749"/>
                  </a:lnTo>
                  <a:lnTo>
                    <a:pt x="2600" y="749"/>
                  </a:lnTo>
                  <a:lnTo>
                    <a:pt x="2510" y="824"/>
                  </a:lnTo>
                  <a:lnTo>
                    <a:pt x="2495" y="824"/>
                  </a:lnTo>
                  <a:lnTo>
                    <a:pt x="2495" y="809"/>
                  </a:lnTo>
                  <a:lnTo>
                    <a:pt x="2451" y="809"/>
                  </a:lnTo>
                  <a:lnTo>
                    <a:pt x="2451" y="824"/>
                  </a:lnTo>
                  <a:lnTo>
                    <a:pt x="2406" y="839"/>
                  </a:lnTo>
                  <a:lnTo>
                    <a:pt x="2361" y="809"/>
                  </a:lnTo>
                  <a:lnTo>
                    <a:pt x="2361" y="779"/>
                  </a:lnTo>
                  <a:lnTo>
                    <a:pt x="2331" y="779"/>
                  </a:lnTo>
                  <a:lnTo>
                    <a:pt x="2286" y="794"/>
                  </a:lnTo>
                  <a:lnTo>
                    <a:pt x="2197" y="779"/>
                  </a:lnTo>
                  <a:lnTo>
                    <a:pt x="2197" y="764"/>
                  </a:lnTo>
                  <a:lnTo>
                    <a:pt x="2197" y="749"/>
                  </a:lnTo>
                  <a:lnTo>
                    <a:pt x="2182" y="764"/>
                  </a:lnTo>
                  <a:lnTo>
                    <a:pt x="2152" y="734"/>
                  </a:lnTo>
                  <a:lnTo>
                    <a:pt x="2122" y="734"/>
                  </a:lnTo>
                  <a:lnTo>
                    <a:pt x="2107" y="764"/>
                  </a:lnTo>
                  <a:lnTo>
                    <a:pt x="2077" y="779"/>
                  </a:lnTo>
                  <a:lnTo>
                    <a:pt x="2017" y="749"/>
                  </a:lnTo>
                  <a:lnTo>
                    <a:pt x="1972" y="764"/>
                  </a:lnTo>
                  <a:lnTo>
                    <a:pt x="1928" y="749"/>
                  </a:lnTo>
                  <a:lnTo>
                    <a:pt x="1913" y="779"/>
                  </a:lnTo>
                  <a:lnTo>
                    <a:pt x="1853" y="809"/>
                  </a:lnTo>
                  <a:lnTo>
                    <a:pt x="1823" y="764"/>
                  </a:lnTo>
                  <a:lnTo>
                    <a:pt x="1778" y="779"/>
                  </a:lnTo>
                  <a:lnTo>
                    <a:pt x="1733" y="734"/>
                  </a:lnTo>
                  <a:lnTo>
                    <a:pt x="1733" y="719"/>
                  </a:lnTo>
                  <a:lnTo>
                    <a:pt x="1718" y="689"/>
                  </a:lnTo>
                  <a:lnTo>
                    <a:pt x="1718" y="659"/>
                  </a:lnTo>
                  <a:lnTo>
                    <a:pt x="1703" y="645"/>
                  </a:lnTo>
                  <a:lnTo>
                    <a:pt x="1659" y="630"/>
                  </a:lnTo>
                  <a:lnTo>
                    <a:pt x="1629" y="659"/>
                  </a:lnTo>
                  <a:lnTo>
                    <a:pt x="1584" y="630"/>
                  </a:lnTo>
                  <a:lnTo>
                    <a:pt x="1554" y="615"/>
                  </a:lnTo>
                  <a:lnTo>
                    <a:pt x="1554" y="585"/>
                  </a:lnTo>
                  <a:lnTo>
                    <a:pt x="1539" y="585"/>
                  </a:lnTo>
                  <a:lnTo>
                    <a:pt x="1494" y="555"/>
                  </a:lnTo>
                  <a:lnTo>
                    <a:pt x="1524" y="510"/>
                  </a:lnTo>
                  <a:lnTo>
                    <a:pt x="1509" y="495"/>
                  </a:lnTo>
                  <a:lnTo>
                    <a:pt x="1494" y="495"/>
                  </a:lnTo>
                  <a:lnTo>
                    <a:pt x="1479" y="495"/>
                  </a:lnTo>
                  <a:lnTo>
                    <a:pt x="1479" y="465"/>
                  </a:lnTo>
                  <a:lnTo>
                    <a:pt x="1464" y="450"/>
                  </a:lnTo>
                  <a:lnTo>
                    <a:pt x="1464" y="435"/>
                  </a:lnTo>
                  <a:lnTo>
                    <a:pt x="1434" y="435"/>
                  </a:lnTo>
                  <a:lnTo>
                    <a:pt x="1434" y="420"/>
                  </a:lnTo>
                  <a:lnTo>
                    <a:pt x="1434" y="405"/>
                  </a:lnTo>
                  <a:lnTo>
                    <a:pt x="1419" y="405"/>
                  </a:lnTo>
                  <a:lnTo>
                    <a:pt x="1390" y="405"/>
                  </a:lnTo>
                  <a:lnTo>
                    <a:pt x="1375" y="375"/>
                  </a:lnTo>
                  <a:lnTo>
                    <a:pt x="1345" y="360"/>
                  </a:lnTo>
                  <a:lnTo>
                    <a:pt x="1345" y="315"/>
                  </a:lnTo>
                  <a:lnTo>
                    <a:pt x="1345" y="300"/>
                  </a:lnTo>
                  <a:lnTo>
                    <a:pt x="1345" y="270"/>
                  </a:lnTo>
                  <a:lnTo>
                    <a:pt x="1330" y="300"/>
                  </a:lnTo>
                  <a:lnTo>
                    <a:pt x="1300" y="285"/>
                  </a:lnTo>
                  <a:lnTo>
                    <a:pt x="1255" y="300"/>
                  </a:lnTo>
                  <a:lnTo>
                    <a:pt x="1225" y="300"/>
                  </a:lnTo>
                  <a:lnTo>
                    <a:pt x="1195" y="300"/>
                  </a:lnTo>
                  <a:lnTo>
                    <a:pt x="1210" y="270"/>
                  </a:lnTo>
                  <a:lnTo>
                    <a:pt x="1195" y="225"/>
                  </a:lnTo>
                  <a:lnTo>
                    <a:pt x="1210" y="225"/>
                  </a:lnTo>
                  <a:lnTo>
                    <a:pt x="1150" y="195"/>
                  </a:lnTo>
                  <a:lnTo>
                    <a:pt x="1106" y="180"/>
                  </a:lnTo>
                  <a:lnTo>
                    <a:pt x="1061" y="195"/>
                  </a:lnTo>
                  <a:lnTo>
                    <a:pt x="1031" y="165"/>
                  </a:lnTo>
                  <a:lnTo>
                    <a:pt x="1061" y="150"/>
                  </a:lnTo>
                  <a:lnTo>
                    <a:pt x="1031" y="105"/>
                  </a:lnTo>
                  <a:lnTo>
                    <a:pt x="1001" y="105"/>
                  </a:lnTo>
                  <a:lnTo>
                    <a:pt x="1076" y="75"/>
                  </a:lnTo>
                  <a:lnTo>
                    <a:pt x="1106" y="60"/>
                  </a:lnTo>
                  <a:lnTo>
                    <a:pt x="1106" y="30"/>
                  </a:lnTo>
                  <a:lnTo>
                    <a:pt x="1091" y="0"/>
                  </a:lnTo>
                  <a:lnTo>
                    <a:pt x="1076" y="15"/>
                  </a:lnTo>
                  <a:lnTo>
                    <a:pt x="1076" y="0"/>
                  </a:lnTo>
                  <a:lnTo>
                    <a:pt x="1046" y="0"/>
                  </a:lnTo>
                  <a:lnTo>
                    <a:pt x="1031" y="0"/>
                  </a:lnTo>
                  <a:lnTo>
                    <a:pt x="1031" y="15"/>
                  </a:lnTo>
                  <a:lnTo>
                    <a:pt x="971" y="60"/>
                  </a:lnTo>
                  <a:lnTo>
                    <a:pt x="986" y="75"/>
                  </a:lnTo>
                  <a:lnTo>
                    <a:pt x="926" y="105"/>
                  </a:lnTo>
                  <a:lnTo>
                    <a:pt x="896" y="150"/>
                  </a:lnTo>
                  <a:lnTo>
                    <a:pt x="837" y="120"/>
                  </a:lnTo>
                  <a:lnTo>
                    <a:pt x="837" y="90"/>
                  </a:lnTo>
                  <a:lnTo>
                    <a:pt x="792" y="90"/>
                  </a:lnTo>
                  <a:lnTo>
                    <a:pt x="777" y="105"/>
                  </a:lnTo>
                  <a:lnTo>
                    <a:pt x="777" y="135"/>
                  </a:lnTo>
                  <a:lnTo>
                    <a:pt x="717" y="165"/>
                  </a:lnTo>
                  <a:lnTo>
                    <a:pt x="717" y="180"/>
                  </a:lnTo>
                  <a:lnTo>
                    <a:pt x="732" y="225"/>
                  </a:lnTo>
                  <a:lnTo>
                    <a:pt x="717" y="225"/>
                  </a:lnTo>
                  <a:lnTo>
                    <a:pt x="672" y="255"/>
                  </a:lnTo>
                  <a:lnTo>
                    <a:pt x="657" y="270"/>
                  </a:lnTo>
                  <a:lnTo>
                    <a:pt x="642" y="315"/>
                  </a:lnTo>
                  <a:lnTo>
                    <a:pt x="672" y="345"/>
                  </a:lnTo>
                  <a:lnTo>
                    <a:pt x="657" y="345"/>
                  </a:lnTo>
                  <a:lnTo>
                    <a:pt x="657" y="375"/>
                  </a:lnTo>
                  <a:lnTo>
                    <a:pt x="627" y="375"/>
                  </a:lnTo>
                  <a:lnTo>
                    <a:pt x="613" y="405"/>
                  </a:lnTo>
                  <a:lnTo>
                    <a:pt x="583" y="390"/>
                  </a:lnTo>
                  <a:lnTo>
                    <a:pt x="568" y="405"/>
                  </a:lnTo>
                  <a:lnTo>
                    <a:pt x="523" y="390"/>
                  </a:lnTo>
                  <a:lnTo>
                    <a:pt x="568" y="435"/>
                  </a:lnTo>
                  <a:lnTo>
                    <a:pt x="568" y="450"/>
                  </a:lnTo>
                  <a:lnTo>
                    <a:pt x="598" y="465"/>
                  </a:lnTo>
                  <a:lnTo>
                    <a:pt x="642" y="465"/>
                  </a:lnTo>
                  <a:lnTo>
                    <a:pt x="642" y="495"/>
                  </a:lnTo>
                  <a:lnTo>
                    <a:pt x="657" y="495"/>
                  </a:lnTo>
                  <a:lnTo>
                    <a:pt x="672" y="510"/>
                  </a:lnTo>
                  <a:lnTo>
                    <a:pt x="717" y="540"/>
                  </a:lnTo>
                  <a:lnTo>
                    <a:pt x="717" y="570"/>
                  </a:lnTo>
                  <a:lnTo>
                    <a:pt x="702" y="585"/>
                  </a:lnTo>
                  <a:lnTo>
                    <a:pt x="732" y="600"/>
                  </a:lnTo>
                  <a:lnTo>
                    <a:pt x="687" y="600"/>
                  </a:lnTo>
                  <a:lnTo>
                    <a:pt x="657" y="615"/>
                  </a:lnTo>
                  <a:lnTo>
                    <a:pt x="627" y="630"/>
                  </a:lnTo>
                  <a:lnTo>
                    <a:pt x="598" y="600"/>
                  </a:lnTo>
                  <a:lnTo>
                    <a:pt x="583" y="600"/>
                  </a:lnTo>
                  <a:lnTo>
                    <a:pt x="583" y="615"/>
                  </a:lnTo>
                  <a:lnTo>
                    <a:pt x="568" y="615"/>
                  </a:lnTo>
                  <a:lnTo>
                    <a:pt x="583" y="630"/>
                  </a:lnTo>
                  <a:lnTo>
                    <a:pt x="583" y="689"/>
                  </a:lnTo>
                  <a:lnTo>
                    <a:pt x="583" y="704"/>
                  </a:lnTo>
                  <a:lnTo>
                    <a:pt x="613" y="719"/>
                  </a:lnTo>
                  <a:lnTo>
                    <a:pt x="613" y="734"/>
                  </a:lnTo>
                  <a:lnTo>
                    <a:pt x="598" y="734"/>
                  </a:lnTo>
                  <a:lnTo>
                    <a:pt x="568" y="749"/>
                  </a:lnTo>
                  <a:lnTo>
                    <a:pt x="523" y="779"/>
                  </a:lnTo>
                  <a:lnTo>
                    <a:pt x="538" y="809"/>
                  </a:lnTo>
                  <a:lnTo>
                    <a:pt x="523" y="839"/>
                  </a:lnTo>
                  <a:lnTo>
                    <a:pt x="523" y="854"/>
                  </a:lnTo>
                  <a:lnTo>
                    <a:pt x="538" y="944"/>
                  </a:lnTo>
                  <a:lnTo>
                    <a:pt x="538" y="1019"/>
                  </a:lnTo>
                  <a:lnTo>
                    <a:pt x="568" y="1064"/>
                  </a:lnTo>
                  <a:lnTo>
                    <a:pt x="598" y="1094"/>
                  </a:lnTo>
                  <a:lnTo>
                    <a:pt x="598" y="1124"/>
                  </a:lnTo>
                  <a:lnTo>
                    <a:pt x="553" y="1139"/>
                  </a:lnTo>
                  <a:lnTo>
                    <a:pt x="508" y="1184"/>
                  </a:lnTo>
                  <a:lnTo>
                    <a:pt x="463" y="1229"/>
                  </a:lnTo>
                  <a:lnTo>
                    <a:pt x="448" y="1244"/>
                  </a:lnTo>
                  <a:lnTo>
                    <a:pt x="463" y="1304"/>
                  </a:lnTo>
                  <a:lnTo>
                    <a:pt x="433" y="1319"/>
                  </a:lnTo>
                  <a:lnTo>
                    <a:pt x="403" y="1304"/>
                  </a:lnTo>
                  <a:lnTo>
                    <a:pt x="373" y="1304"/>
                  </a:lnTo>
                  <a:lnTo>
                    <a:pt x="344" y="1259"/>
                  </a:lnTo>
                  <a:lnTo>
                    <a:pt x="299" y="1274"/>
                  </a:lnTo>
                  <a:lnTo>
                    <a:pt x="314" y="1304"/>
                  </a:lnTo>
                  <a:lnTo>
                    <a:pt x="284" y="1319"/>
                  </a:lnTo>
                  <a:lnTo>
                    <a:pt x="254" y="1334"/>
                  </a:lnTo>
                  <a:lnTo>
                    <a:pt x="239" y="1334"/>
                  </a:lnTo>
                  <a:lnTo>
                    <a:pt x="209" y="1289"/>
                  </a:lnTo>
                  <a:lnTo>
                    <a:pt x="164" y="1274"/>
                  </a:lnTo>
                  <a:lnTo>
                    <a:pt x="119" y="1274"/>
                  </a:lnTo>
                  <a:lnTo>
                    <a:pt x="75" y="1319"/>
                  </a:lnTo>
                  <a:lnTo>
                    <a:pt x="45" y="1349"/>
                  </a:lnTo>
                  <a:lnTo>
                    <a:pt x="0" y="1393"/>
                  </a:lnTo>
                  <a:lnTo>
                    <a:pt x="15" y="1408"/>
                  </a:lnTo>
                  <a:lnTo>
                    <a:pt x="60" y="1423"/>
                  </a:lnTo>
                  <a:lnTo>
                    <a:pt x="89" y="1468"/>
                  </a:lnTo>
                  <a:lnTo>
                    <a:pt x="134" y="1483"/>
                  </a:lnTo>
                  <a:lnTo>
                    <a:pt x="134" y="1513"/>
                  </a:lnTo>
                  <a:lnTo>
                    <a:pt x="104" y="1543"/>
                  </a:lnTo>
                  <a:lnTo>
                    <a:pt x="119" y="1573"/>
                  </a:lnTo>
                  <a:lnTo>
                    <a:pt x="149" y="1603"/>
                  </a:lnTo>
                  <a:lnTo>
                    <a:pt x="164" y="1678"/>
                  </a:lnTo>
                  <a:lnTo>
                    <a:pt x="179" y="1693"/>
                  </a:lnTo>
                  <a:lnTo>
                    <a:pt x="179" y="1708"/>
                  </a:lnTo>
                  <a:lnTo>
                    <a:pt x="194" y="1768"/>
                  </a:lnTo>
                  <a:lnTo>
                    <a:pt x="224" y="1753"/>
                  </a:lnTo>
                  <a:lnTo>
                    <a:pt x="239" y="1723"/>
                  </a:lnTo>
                  <a:lnTo>
                    <a:pt x="269" y="1738"/>
                  </a:lnTo>
                  <a:lnTo>
                    <a:pt x="314" y="1693"/>
                  </a:lnTo>
                  <a:lnTo>
                    <a:pt x="358" y="1693"/>
                  </a:lnTo>
                  <a:lnTo>
                    <a:pt x="373" y="1738"/>
                  </a:lnTo>
                  <a:lnTo>
                    <a:pt x="403" y="1798"/>
                  </a:lnTo>
                  <a:lnTo>
                    <a:pt x="418" y="1798"/>
                  </a:lnTo>
                  <a:lnTo>
                    <a:pt x="463" y="1738"/>
                  </a:lnTo>
                  <a:lnTo>
                    <a:pt x="493" y="1693"/>
                  </a:lnTo>
                  <a:lnTo>
                    <a:pt x="523" y="1693"/>
                  </a:lnTo>
                  <a:lnTo>
                    <a:pt x="598" y="1693"/>
                  </a:lnTo>
                  <a:lnTo>
                    <a:pt x="627" y="1663"/>
                  </a:lnTo>
                  <a:lnTo>
                    <a:pt x="657" y="1678"/>
                  </a:lnTo>
                  <a:lnTo>
                    <a:pt x="657" y="1708"/>
                  </a:lnTo>
                  <a:lnTo>
                    <a:pt x="672" y="1708"/>
                  </a:lnTo>
                  <a:lnTo>
                    <a:pt x="717" y="1708"/>
                  </a:lnTo>
                  <a:lnTo>
                    <a:pt x="747" y="1678"/>
                  </a:lnTo>
                  <a:lnTo>
                    <a:pt x="822" y="1618"/>
                  </a:lnTo>
                  <a:lnTo>
                    <a:pt x="867" y="1663"/>
                  </a:lnTo>
                  <a:lnTo>
                    <a:pt x="881" y="1663"/>
                  </a:lnTo>
                  <a:lnTo>
                    <a:pt x="926" y="1663"/>
                  </a:lnTo>
                  <a:lnTo>
                    <a:pt x="956" y="1648"/>
                  </a:lnTo>
                  <a:lnTo>
                    <a:pt x="1001" y="1663"/>
                  </a:lnTo>
                  <a:lnTo>
                    <a:pt x="1016" y="1603"/>
                  </a:lnTo>
                  <a:lnTo>
                    <a:pt x="986" y="1588"/>
                  </a:lnTo>
                  <a:lnTo>
                    <a:pt x="986" y="1573"/>
                  </a:lnTo>
                  <a:lnTo>
                    <a:pt x="1031" y="1543"/>
                  </a:lnTo>
                  <a:lnTo>
                    <a:pt x="1046" y="1573"/>
                  </a:lnTo>
                  <a:lnTo>
                    <a:pt x="1121" y="1678"/>
                  </a:lnTo>
                  <a:lnTo>
                    <a:pt x="1136" y="1708"/>
                  </a:lnTo>
                  <a:lnTo>
                    <a:pt x="1180" y="1708"/>
                  </a:lnTo>
                  <a:lnTo>
                    <a:pt x="1165" y="1678"/>
                  </a:lnTo>
                  <a:lnTo>
                    <a:pt x="1180" y="1633"/>
                  </a:lnTo>
                  <a:lnTo>
                    <a:pt x="1225" y="1603"/>
                  </a:lnTo>
                  <a:lnTo>
                    <a:pt x="1255" y="1588"/>
                  </a:lnTo>
                  <a:lnTo>
                    <a:pt x="1285" y="1573"/>
                  </a:lnTo>
                  <a:lnTo>
                    <a:pt x="1315" y="1588"/>
                  </a:lnTo>
                  <a:lnTo>
                    <a:pt x="1405" y="1588"/>
                  </a:lnTo>
                  <a:lnTo>
                    <a:pt x="1449" y="1588"/>
                  </a:lnTo>
                  <a:lnTo>
                    <a:pt x="1464" y="1633"/>
                  </a:lnTo>
                  <a:lnTo>
                    <a:pt x="1509" y="1693"/>
                  </a:lnTo>
                  <a:lnTo>
                    <a:pt x="1569" y="1708"/>
                  </a:lnTo>
                  <a:lnTo>
                    <a:pt x="1584" y="1753"/>
                  </a:lnTo>
                  <a:lnTo>
                    <a:pt x="1584" y="1783"/>
                  </a:lnTo>
                  <a:lnTo>
                    <a:pt x="1539" y="1813"/>
                  </a:lnTo>
                  <a:lnTo>
                    <a:pt x="1509" y="1828"/>
                  </a:lnTo>
                  <a:lnTo>
                    <a:pt x="1434" y="1873"/>
                  </a:lnTo>
                  <a:lnTo>
                    <a:pt x="1345" y="1903"/>
                  </a:lnTo>
                  <a:lnTo>
                    <a:pt x="1330" y="1933"/>
                  </a:lnTo>
                  <a:lnTo>
                    <a:pt x="1285" y="1948"/>
                  </a:lnTo>
                  <a:lnTo>
                    <a:pt x="1255" y="1993"/>
                  </a:lnTo>
                  <a:lnTo>
                    <a:pt x="1210" y="2202"/>
                  </a:lnTo>
                  <a:lnTo>
                    <a:pt x="1210" y="2247"/>
                  </a:lnTo>
                  <a:lnTo>
                    <a:pt x="1270" y="2247"/>
                  </a:lnTo>
                  <a:lnTo>
                    <a:pt x="1300" y="2277"/>
                  </a:lnTo>
                  <a:lnTo>
                    <a:pt x="1315" y="2307"/>
                  </a:lnTo>
                  <a:lnTo>
                    <a:pt x="1345" y="2367"/>
                  </a:lnTo>
                  <a:lnTo>
                    <a:pt x="1360" y="2382"/>
                  </a:lnTo>
                  <a:lnTo>
                    <a:pt x="1375" y="2367"/>
                  </a:lnTo>
                  <a:lnTo>
                    <a:pt x="1375" y="2337"/>
                  </a:lnTo>
                  <a:lnTo>
                    <a:pt x="1390" y="2277"/>
                  </a:lnTo>
                  <a:lnTo>
                    <a:pt x="1419" y="2202"/>
                  </a:lnTo>
                  <a:lnTo>
                    <a:pt x="1419" y="2172"/>
                  </a:lnTo>
                  <a:lnTo>
                    <a:pt x="1434" y="2157"/>
                  </a:lnTo>
                  <a:lnTo>
                    <a:pt x="1419" y="2112"/>
                  </a:lnTo>
                  <a:lnTo>
                    <a:pt x="1434" y="2097"/>
                  </a:lnTo>
                  <a:lnTo>
                    <a:pt x="1494" y="2127"/>
                  </a:lnTo>
                  <a:lnTo>
                    <a:pt x="1524" y="2097"/>
                  </a:lnTo>
                  <a:lnTo>
                    <a:pt x="1554" y="2082"/>
                  </a:lnTo>
                  <a:lnTo>
                    <a:pt x="1599" y="2097"/>
                  </a:lnTo>
                  <a:lnTo>
                    <a:pt x="1629" y="2097"/>
                  </a:lnTo>
                  <a:lnTo>
                    <a:pt x="1674" y="2112"/>
                  </a:lnTo>
                  <a:lnTo>
                    <a:pt x="1718" y="2187"/>
                  </a:lnTo>
                  <a:lnTo>
                    <a:pt x="1748" y="2187"/>
                  </a:lnTo>
                  <a:lnTo>
                    <a:pt x="1778" y="2157"/>
                  </a:lnTo>
                  <a:lnTo>
                    <a:pt x="1778" y="2082"/>
                  </a:lnTo>
                  <a:lnTo>
                    <a:pt x="1793" y="2067"/>
                  </a:lnTo>
                  <a:lnTo>
                    <a:pt x="1823" y="2097"/>
                  </a:lnTo>
                  <a:lnTo>
                    <a:pt x="1853" y="2082"/>
                  </a:lnTo>
                  <a:lnTo>
                    <a:pt x="1883" y="2097"/>
                  </a:lnTo>
                  <a:lnTo>
                    <a:pt x="1853" y="2142"/>
                  </a:lnTo>
                  <a:lnTo>
                    <a:pt x="1853" y="2172"/>
                  </a:lnTo>
                  <a:lnTo>
                    <a:pt x="1853" y="2202"/>
                  </a:lnTo>
                  <a:lnTo>
                    <a:pt x="1883" y="2202"/>
                  </a:lnTo>
                  <a:lnTo>
                    <a:pt x="1928" y="2217"/>
                  </a:lnTo>
                  <a:lnTo>
                    <a:pt x="2002" y="2232"/>
                  </a:lnTo>
                  <a:lnTo>
                    <a:pt x="2032" y="2247"/>
                  </a:lnTo>
                  <a:lnTo>
                    <a:pt x="2062" y="2277"/>
                  </a:lnTo>
                  <a:lnTo>
                    <a:pt x="2092" y="2292"/>
                  </a:lnTo>
                  <a:lnTo>
                    <a:pt x="2122" y="2277"/>
                  </a:lnTo>
                  <a:lnTo>
                    <a:pt x="2182" y="2307"/>
                  </a:lnTo>
                  <a:lnTo>
                    <a:pt x="2241" y="2307"/>
                  </a:lnTo>
                  <a:lnTo>
                    <a:pt x="2256" y="2337"/>
                  </a:lnTo>
                  <a:lnTo>
                    <a:pt x="2271" y="2352"/>
                  </a:lnTo>
                  <a:lnTo>
                    <a:pt x="2286" y="2352"/>
                  </a:lnTo>
                  <a:lnTo>
                    <a:pt x="2301" y="2337"/>
                  </a:lnTo>
                  <a:lnTo>
                    <a:pt x="2286" y="2277"/>
                  </a:lnTo>
                  <a:lnTo>
                    <a:pt x="2286" y="2247"/>
                  </a:lnTo>
                  <a:lnTo>
                    <a:pt x="2316" y="2232"/>
                  </a:lnTo>
                  <a:lnTo>
                    <a:pt x="2286" y="2142"/>
                  </a:lnTo>
                  <a:lnTo>
                    <a:pt x="2376" y="2157"/>
                  </a:lnTo>
                  <a:lnTo>
                    <a:pt x="2466" y="2202"/>
                  </a:lnTo>
                  <a:lnTo>
                    <a:pt x="2451" y="2217"/>
                  </a:lnTo>
                  <a:lnTo>
                    <a:pt x="2495" y="2232"/>
                  </a:lnTo>
                  <a:lnTo>
                    <a:pt x="2555" y="2217"/>
                  </a:lnTo>
                  <a:lnTo>
                    <a:pt x="2555" y="2247"/>
                  </a:lnTo>
                  <a:lnTo>
                    <a:pt x="2555" y="2292"/>
                  </a:lnTo>
                  <a:lnTo>
                    <a:pt x="2540" y="2352"/>
                  </a:lnTo>
                  <a:lnTo>
                    <a:pt x="2495" y="2427"/>
                  </a:lnTo>
                  <a:lnTo>
                    <a:pt x="2481" y="2487"/>
                  </a:lnTo>
                  <a:lnTo>
                    <a:pt x="2451" y="2517"/>
                  </a:lnTo>
                  <a:lnTo>
                    <a:pt x="2406" y="2547"/>
                  </a:lnTo>
                  <a:lnTo>
                    <a:pt x="2421" y="2577"/>
                  </a:lnTo>
                  <a:lnTo>
                    <a:pt x="2451" y="2607"/>
                  </a:lnTo>
                  <a:lnTo>
                    <a:pt x="2481" y="2622"/>
                  </a:lnTo>
                  <a:lnTo>
                    <a:pt x="2540" y="2592"/>
                  </a:lnTo>
                  <a:lnTo>
                    <a:pt x="2585" y="2532"/>
                  </a:lnTo>
                  <a:lnTo>
                    <a:pt x="2600" y="2532"/>
                  </a:lnTo>
                  <a:lnTo>
                    <a:pt x="2645" y="2472"/>
                  </a:lnTo>
                  <a:lnTo>
                    <a:pt x="2660" y="2487"/>
                  </a:lnTo>
                  <a:lnTo>
                    <a:pt x="2705" y="2457"/>
                  </a:lnTo>
                  <a:lnTo>
                    <a:pt x="2720" y="2472"/>
                  </a:lnTo>
                  <a:lnTo>
                    <a:pt x="2750" y="2427"/>
                  </a:lnTo>
                  <a:lnTo>
                    <a:pt x="2824" y="2427"/>
                  </a:lnTo>
                  <a:lnTo>
                    <a:pt x="2824" y="2502"/>
                  </a:lnTo>
                  <a:lnTo>
                    <a:pt x="2899" y="2577"/>
                  </a:lnTo>
                  <a:lnTo>
                    <a:pt x="2869" y="2607"/>
                  </a:lnTo>
                  <a:lnTo>
                    <a:pt x="2854" y="2637"/>
                  </a:lnTo>
                  <a:lnTo>
                    <a:pt x="2809" y="2637"/>
                  </a:lnTo>
                  <a:lnTo>
                    <a:pt x="2794" y="2652"/>
                  </a:lnTo>
                  <a:lnTo>
                    <a:pt x="2809" y="2682"/>
                  </a:lnTo>
                  <a:lnTo>
                    <a:pt x="2854" y="2712"/>
                  </a:lnTo>
                  <a:lnTo>
                    <a:pt x="2884" y="2697"/>
                  </a:lnTo>
                  <a:lnTo>
                    <a:pt x="2884" y="2667"/>
                  </a:lnTo>
                  <a:lnTo>
                    <a:pt x="2974" y="2622"/>
                  </a:lnTo>
                  <a:lnTo>
                    <a:pt x="3004" y="2637"/>
                  </a:lnTo>
                  <a:lnTo>
                    <a:pt x="3033" y="2562"/>
                  </a:lnTo>
                  <a:lnTo>
                    <a:pt x="3078" y="2562"/>
                  </a:lnTo>
                  <a:lnTo>
                    <a:pt x="3108" y="2532"/>
                  </a:lnTo>
                  <a:lnTo>
                    <a:pt x="3093" y="2532"/>
                  </a:lnTo>
                  <a:lnTo>
                    <a:pt x="3123" y="2517"/>
                  </a:lnTo>
                  <a:lnTo>
                    <a:pt x="3168" y="2517"/>
                  </a:lnTo>
                  <a:lnTo>
                    <a:pt x="3168" y="2547"/>
                  </a:lnTo>
                  <a:lnTo>
                    <a:pt x="3198" y="2577"/>
                  </a:lnTo>
                  <a:lnTo>
                    <a:pt x="3273" y="2517"/>
                  </a:lnTo>
                  <a:lnTo>
                    <a:pt x="3302" y="2532"/>
                  </a:lnTo>
                  <a:lnTo>
                    <a:pt x="3332" y="2502"/>
                  </a:lnTo>
                  <a:close/>
                </a:path>
              </a:pathLst>
            </a:custGeom>
            <a:solidFill>
              <a:srgbClr val="FF99CC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13406" name="Freeform 19"/>
            <p:cNvSpPr>
              <a:spLocks/>
            </p:cNvSpPr>
            <p:nvPr/>
          </p:nvSpPr>
          <p:spPr bwMode="auto">
            <a:xfrm>
              <a:off x="4465" y="2325"/>
              <a:ext cx="3060" cy="2357"/>
            </a:xfrm>
            <a:custGeom>
              <a:avLst/>
              <a:gdLst>
                <a:gd name="T0" fmla="*/ 4 w 3437"/>
                <a:gd name="T1" fmla="*/ 414 h 2427"/>
                <a:gd name="T2" fmla="*/ 4 w 3437"/>
                <a:gd name="T3" fmla="*/ 431 h 2427"/>
                <a:gd name="T4" fmla="*/ 4 w 3437"/>
                <a:gd name="T5" fmla="*/ 417 h 2427"/>
                <a:gd name="T6" fmla="*/ 4 w 3437"/>
                <a:gd name="T7" fmla="*/ 453 h 2427"/>
                <a:gd name="T8" fmla="*/ 4 w 3437"/>
                <a:gd name="T9" fmla="*/ 458 h 2427"/>
                <a:gd name="T10" fmla="*/ 4 w 3437"/>
                <a:gd name="T11" fmla="*/ 453 h 2427"/>
                <a:gd name="T12" fmla="*/ 5 w 3437"/>
                <a:gd name="T13" fmla="*/ 480 h 2427"/>
                <a:gd name="T14" fmla="*/ 5 w 3437"/>
                <a:gd name="T15" fmla="*/ 505 h 2427"/>
                <a:gd name="T16" fmla="*/ 5 w 3437"/>
                <a:gd name="T17" fmla="*/ 524 h 2427"/>
                <a:gd name="T18" fmla="*/ 6 w 3437"/>
                <a:gd name="T19" fmla="*/ 511 h 2427"/>
                <a:gd name="T20" fmla="*/ 6 w 3437"/>
                <a:gd name="T21" fmla="*/ 517 h 2427"/>
                <a:gd name="T22" fmla="*/ 6 w 3437"/>
                <a:gd name="T23" fmla="*/ 505 h 2427"/>
                <a:gd name="T24" fmla="*/ 7 w 3437"/>
                <a:gd name="T25" fmla="*/ 495 h 2427"/>
                <a:gd name="T26" fmla="*/ 7 w 3437"/>
                <a:gd name="T27" fmla="*/ 453 h 2427"/>
                <a:gd name="T28" fmla="*/ 8 w 3437"/>
                <a:gd name="T29" fmla="*/ 453 h 2427"/>
                <a:gd name="T30" fmla="*/ 8 w 3437"/>
                <a:gd name="T31" fmla="*/ 436 h 2427"/>
                <a:gd name="T32" fmla="*/ 8 w 3437"/>
                <a:gd name="T33" fmla="*/ 403 h 2427"/>
                <a:gd name="T34" fmla="*/ 8 w 3437"/>
                <a:gd name="T35" fmla="*/ 381 h 2427"/>
                <a:gd name="T36" fmla="*/ 8 w 3437"/>
                <a:gd name="T37" fmla="*/ 318 h 2427"/>
                <a:gd name="T38" fmla="*/ 8 w 3437"/>
                <a:gd name="T39" fmla="*/ 277 h 2427"/>
                <a:gd name="T40" fmla="*/ 8 w 3437"/>
                <a:gd name="T41" fmla="*/ 239 h 2427"/>
                <a:gd name="T42" fmla="*/ 7 w 3437"/>
                <a:gd name="T43" fmla="*/ 207 h 2427"/>
                <a:gd name="T44" fmla="*/ 7 w 3437"/>
                <a:gd name="T45" fmla="*/ 147 h 2427"/>
                <a:gd name="T46" fmla="*/ 6 w 3437"/>
                <a:gd name="T47" fmla="*/ 138 h 2427"/>
                <a:gd name="T48" fmla="*/ 5 w 3437"/>
                <a:gd name="T49" fmla="*/ 150 h 2427"/>
                <a:gd name="T50" fmla="*/ 5 w 3437"/>
                <a:gd name="T51" fmla="*/ 174 h 2427"/>
                <a:gd name="T52" fmla="*/ 4 w 3437"/>
                <a:gd name="T53" fmla="*/ 184 h 2427"/>
                <a:gd name="T54" fmla="*/ 4 w 3437"/>
                <a:gd name="T55" fmla="*/ 225 h 2427"/>
                <a:gd name="T56" fmla="*/ 4 w 3437"/>
                <a:gd name="T57" fmla="*/ 222 h 2427"/>
                <a:gd name="T58" fmla="*/ 4 w 3437"/>
                <a:gd name="T59" fmla="*/ 203 h 2427"/>
                <a:gd name="T60" fmla="*/ 4 w 3437"/>
                <a:gd name="T61" fmla="*/ 150 h 2427"/>
                <a:gd name="T62" fmla="*/ 4 w 3437"/>
                <a:gd name="T63" fmla="*/ 120 h 2427"/>
                <a:gd name="T64" fmla="*/ 4 w 3437"/>
                <a:gd name="T65" fmla="*/ 103 h 2427"/>
                <a:gd name="T66" fmla="*/ 4 w 3437"/>
                <a:gd name="T67" fmla="*/ 79 h 2427"/>
                <a:gd name="T68" fmla="*/ 4 w 3437"/>
                <a:gd name="T69" fmla="*/ 59 h 2427"/>
                <a:gd name="T70" fmla="*/ 4 w 3437"/>
                <a:gd name="T71" fmla="*/ 0 h 2427"/>
                <a:gd name="T72" fmla="*/ 4 w 3437"/>
                <a:gd name="T73" fmla="*/ 47 h 2427"/>
                <a:gd name="T74" fmla="*/ 4 w 3437"/>
                <a:gd name="T75" fmla="*/ 63 h 2427"/>
                <a:gd name="T76" fmla="*/ 4 w 3437"/>
                <a:gd name="T77" fmla="*/ 56 h 2427"/>
                <a:gd name="T78" fmla="*/ 4 w 3437"/>
                <a:gd name="T79" fmla="*/ 82 h 2427"/>
                <a:gd name="T80" fmla="*/ 4 w 3437"/>
                <a:gd name="T81" fmla="*/ 120 h 2427"/>
                <a:gd name="T82" fmla="*/ 4 w 3437"/>
                <a:gd name="T83" fmla="*/ 144 h 2427"/>
                <a:gd name="T84" fmla="*/ 4 w 3437"/>
                <a:gd name="T85" fmla="*/ 157 h 2427"/>
                <a:gd name="T86" fmla="*/ 4 w 3437"/>
                <a:gd name="T87" fmla="*/ 177 h 2427"/>
                <a:gd name="T88" fmla="*/ 4 w 3437"/>
                <a:gd name="T89" fmla="*/ 225 h 2427"/>
                <a:gd name="T90" fmla="*/ 4 w 3437"/>
                <a:gd name="T91" fmla="*/ 268 h 2427"/>
                <a:gd name="T92" fmla="*/ 4 w 3437"/>
                <a:gd name="T93" fmla="*/ 276 h 2427"/>
                <a:gd name="T94" fmla="*/ 4 w 3437"/>
                <a:gd name="T95" fmla="*/ 318 h 2427"/>
                <a:gd name="T96" fmla="*/ 4 w 3437"/>
                <a:gd name="T97" fmla="*/ 301 h 2427"/>
                <a:gd name="T98" fmla="*/ 4 w 3437"/>
                <a:gd name="T99" fmla="*/ 324 h 2427"/>
                <a:gd name="T100" fmla="*/ 4 w 3437"/>
                <a:gd name="T101" fmla="*/ 308 h 2427"/>
                <a:gd name="T102" fmla="*/ 4 w 3437"/>
                <a:gd name="T103" fmla="*/ 318 h 2427"/>
                <a:gd name="T104" fmla="*/ 4 w 3437"/>
                <a:gd name="T105" fmla="*/ 320 h 2427"/>
                <a:gd name="T106" fmla="*/ 4 w 3437"/>
                <a:gd name="T107" fmla="*/ 310 h 2427"/>
                <a:gd name="T108" fmla="*/ 4 w 3437"/>
                <a:gd name="T109" fmla="*/ 320 h 2427"/>
                <a:gd name="T110" fmla="*/ 4 w 3437"/>
                <a:gd name="T111" fmla="*/ 344 h 2427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w 3437"/>
                <a:gd name="T169" fmla="*/ 0 h 2427"/>
                <a:gd name="T170" fmla="*/ 3437 w 3437"/>
                <a:gd name="T171" fmla="*/ 2427 h 2427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T168" t="T169" r="T170" b="T171"/>
              <a:pathLst>
                <a:path w="3437" h="2427">
                  <a:moveTo>
                    <a:pt x="1554" y="1738"/>
                  </a:moveTo>
                  <a:lnTo>
                    <a:pt x="1584" y="1798"/>
                  </a:lnTo>
                  <a:lnTo>
                    <a:pt x="1629" y="1858"/>
                  </a:lnTo>
                  <a:lnTo>
                    <a:pt x="1644" y="1888"/>
                  </a:lnTo>
                  <a:lnTo>
                    <a:pt x="1659" y="1977"/>
                  </a:lnTo>
                  <a:lnTo>
                    <a:pt x="1689" y="1962"/>
                  </a:lnTo>
                  <a:lnTo>
                    <a:pt x="1734" y="1992"/>
                  </a:lnTo>
                  <a:lnTo>
                    <a:pt x="1764" y="1977"/>
                  </a:lnTo>
                  <a:lnTo>
                    <a:pt x="1808" y="1977"/>
                  </a:lnTo>
                  <a:lnTo>
                    <a:pt x="1838" y="1962"/>
                  </a:lnTo>
                  <a:lnTo>
                    <a:pt x="1913" y="1947"/>
                  </a:lnTo>
                  <a:lnTo>
                    <a:pt x="1943" y="1917"/>
                  </a:lnTo>
                  <a:lnTo>
                    <a:pt x="1943" y="1947"/>
                  </a:lnTo>
                  <a:lnTo>
                    <a:pt x="1943" y="1977"/>
                  </a:lnTo>
                  <a:lnTo>
                    <a:pt x="1913" y="2037"/>
                  </a:lnTo>
                  <a:lnTo>
                    <a:pt x="1913" y="2082"/>
                  </a:lnTo>
                  <a:lnTo>
                    <a:pt x="1943" y="2082"/>
                  </a:lnTo>
                  <a:lnTo>
                    <a:pt x="1928" y="2112"/>
                  </a:lnTo>
                  <a:lnTo>
                    <a:pt x="2003" y="2127"/>
                  </a:lnTo>
                  <a:lnTo>
                    <a:pt x="1988" y="2097"/>
                  </a:lnTo>
                  <a:lnTo>
                    <a:pt x="2018" y="2127"/>
                  </a:lnTo>
                  <a:lnTo>
                    <a:pt x="2077" y="2082"/>
                  </a:lnTo>
                  <a:lnTo>
                    <a:pt x="2152" y="2067"/>
                  </a:lnTo>
                  <a:lnTo>
                    <a:pt x="2167" y="2082"/>
                  </a:lnTo>
                  <a:lnTo>
                    <a:pt x="2197" y="2052"/>
                  </a:lnTo>
                  <a:lnTo>
                    <a:pt x="2317" y="2142"/>
                  </a:lnTo>
                  <a:lnTo>
                    <a:pt x="2346" y="2157"/>
                  </a:lnTo>
                  <a:lnTo>
                    <a:pt x="2391" y="2202"/>
                  </a:lnTo>
                  <a:lnTo>
                    <a:pt x="2421" y="2232"/>
                  </a:lnTo>
                  <a:lnTo>
                    <a:pt x="2391" y="2232"/>
                  </a:lnTo>
                  <a:lnTo>
                    <a:pt x="2376" y="2292"/>
                  </a:lnTo>
                  <a:lnTo>
                    <a:pt x="2376" y="2307"/>
                  </a:lnTo>
                  <a:lnTo>
                    <a:pt x="2331" y="2352"/>
                  </a:lnTo>
                  <a:lnTo>
                    <a:pt x="2391" y="2367"/>
                  </a:lnTo>
                  <a:lnTo>
                    <a:pt x="2376" y="2382"/>
                  </a:lnTo>
                  <a:lnTo>
                    <a:pt x="2376" y="2412"/>
                  </a:lnTo>
                  <a:lnTo>
                    <a:pt x="2436" y="2412"/>
                  </a:lnTo>
                  <a:lnTo>
                    <a:pt x="2451" y="2427"/>
                  </a:lnTo>
                  <a:lnTo>
                    <a:pt x="2481" y="2367"/>
                  </a:lnTo>
                  <a:lnTo>
                    <a:pt x="2526" y="2352"/>
                  </a:lnTo>
                  <a:lnTo>
                    <a:pt x="2556" y="2337"/>
                  </a:lnTo>
                  <a:lnTo>
                    <a:pt x="2556" y="2382"/>
                  </a:lnTo>
                  <a:lnTo>
                    <a:pt x="2600" y="2412"/>
                  </a:lnTo>
                  <a:lnTo>
                    <a:pt x="2660" y="2367"/>
                  </a:lnTo>
                  <a:lnTo>
                    <a:pt x="2675" y="2352"/>
                  </a:lnTo>
                  <a:lnTo>
                    <a:pt x="2675" y="2322"/>
                  </a:lnTo>
                  <a:lnTo>
                    <a:pt x="2720" y="2322"/>
                  </a:lnTo>
                  <a:lnTo>
                    <a:pt x="2705" y="2307"/>
                  </a:lnTo>
                  <a:lnTo>
                    <a:pt x="2765" y="2292"/>
                  </a:lnTo>
                  <a:lnTo>
                    <a:pt x="2825" y="2292"/>
                  </a:lnTo>
                  <a:lnTo>
                    <a:pt x="2884" y="2337"/>
                  </a:lnTo>
                  <a:lnTo>
                    <a:pt x="2914" y="2277"/>
                  </a:lnTo>
                  <a:lnTo>
                    <a:pt x="2899" y="2262"/>
                  </a:lnTo>
                  <a:lnTo>
                    <a:pt x="2914" y="2187"/>
                  </a:lnTo>
                  <a:lnTo>
                    <a:pt x="2989" y="2127"/>
                  </a:lnTo>
                  <a:lnTo>
                    <a:pt x="3004" y="2082"/>
                  </a:lnTo>
                  <a:lnTo>
                    <a:pt x="3019" y="2037"/>
                  </a:lnTo>
                  <a:lnTo>
                    <a:pt x="3064" y="2022"/>
                  </a:lnTo>
                  <a:lnTo>
                    <a:pt x="3168" y="1992"/>
                  </a:lnTo>
                  <a:lnTo>
                    <a:pt x="3243" y="2082"/>
                  </a:lnTo>
                  <a:lnTo>
                    <a:pt x="3318" y="2082"/>
                  </a:lnTo>
                  <a:lnTo>
                    <a:pt x="3437" y="2052"/>
                  </a:lnTo>
                  <a:lnTo>
                    <a:pt x="3407" y="2007"/>
                  </a:lnTo>
                  <a:lnTo>
                    <a:pt x="3363" y="1992"/>
                  </a:lnTo>
                  <a:lnTo>
                    <a:pt x="3288" y="1962"/>
                  </a:lnTo>
                  <a:lnTo>
                    <a:pt x="3288" y="1917"/>
                  </a:lnTo>
                  <a:lnTo>
                    <a:pt x="3273" y="1902"/>
                  </a:lnTo>
                  <a:lnTo>
                    <a:pt x="3273" y="1843"/>
                  </a:lnTo>
                  <a:lnTo>
                    <a:pt x="3288" y="1828"/>
                  </a:lnTo>
                  <a:lnTo>
                    <a:pt x="3273" y="1813"/>
                  </a:lnTo>
                  <a:lnTo>
                    <a:pt x="3288" y="1798"/>
                  </a:lnTo>
                  <a:lnTo>
                    <a:pt x="3273" y="1753"/>
                  </a:lnTo>
                  <a:lnTo>
                    <a:pt x="3273" y="1678"/>
                  </a:lnTo>
                  <a:lnTo>
                    <a:pt x="3273" y="1603"/>
                  </a:lnTo>
                  <a:lnTo>
                    <a:pt x="3243" y="1543"/>
                  </a:lnTo>
                  <a:lnTo>
                    <a:pt x="3183" y="1453"/>
                  </a:lnTo>
                  <a:lnTo>
                    <a:pt x="3198" y="1423"/>
                  </a:lnTo>
                  <a:lnTo>
                    <a:pt x="3153" y="1363"/>
                  </a:lnTo>
                  <a:lnTo>
                    <a:pt x="3153" y="1303"/>
                  </a:lnTo>
                  <a:lnTo>
                    <a:pt x="3153" y="1273"/>
                  </a:lnTo>
                  <a:lnTo>
                    <a:pt x="3124" y="1228"/>
                  </a:lnTo>
                  <a:lnTo>
                    <a:pt x="3138" y="1213"/>
                  </a:lnTo>
                  <a:lnTo>
                    <a:pt x="3213" y="1169"/>
                  </a:lnTo>
                  <a:lnTo>
                    <a:pt x="3153" y="1094"/>
                  </a:lnTo>
                  <a:lnTo>
                    <a:pt x="3198" y="1049"/>
                  </a:lnTo>
                  <a:lnTo>
                    <a:pt x="3138" y="974"/>
                  </a:lnTo>
                  <a:lnTo>
                    <a:pt x="3049" y="1004"/>
                  </a:lnTo>
                  <a:lnTo>
                    <a:pt x="3019" y="944"/>
                  </a:lnTo>
                  <a:lnTo>
                    <a:pt x="2959" y="914"/>
                  </a:lnTo>
                  <a:lnTo>
                    <a:pt x="2989" y="884"/>
                  </a:lnTo>
                  <a:lnTo>
                    <a:pt x="2929" y="794"/>
                  </a:lnTo>
                  <a:lnTo>
                    <a:pt x="2855" y="674"/>
                  </a:lnTo>
                  <a:lnTo>
                    <a:pt x="2825" y="569"/>
                  </a:lnTo>
                  <a:lnTo>
                    <a:pt x="2735" y="599"/>
                  </a:lnTo>
                  <a:lnTo>
                    <a:pt x="2690" y="554"/>
                  </a:lnTo>
                  <a:lnTo>
                    <a:pt x="2675" y="629"/>
                  </a:lnTo>
                  <a:lnTo>
                    <a:pt x="2615" y="659"/>
                  </a:lnTo>
                  <a:lnTo>
                    <a:pt x="2600" y="674"/>
                  </a:lnTo>
                  <a:lnTo>
                    <a:pt x="2511" y="614"/>
                  </a:lnTo>
                  <a:lnTo>
                    <a:pt x="2421" y="689"/>
                  </a:lnTo>
                  <a:lnTo>
                    <a:pt x="2361" y="659"/>
                  </a:lnTo>
                  <a:lnTo>
                    <a:pt x="2302" y="734"/>
                  </a:lnTo>
                  <a:lnTo>
                    <a:pt x="2242" y="749"/>
                  </a:lnTo>
                  <a:lnTo>
                    <a:pt x="2242" y="794"/>
                  </a:lnTo>
                  <a:lnTo>
                    <a:pt x="2212" y="794"/>
                  </a:lnTo>
                  <a:lnTo>
                    <a:pt x="2152" y="779"/>
                  </a:lnTo>
                  <a:lnTo>
                    <a:pt x="2107" y="824"/>
                  </a:lnTo>
                  <a:lnTo>
                    <a:pt x="2092" y="839"/>
                  </a:lnTo>
                  <a:lnTo>
                    <a:pt x="2122" y="899"/>
                  </a:lnTo>
                  <a:lnTo>
                    <a:pt x="2077" y="899"/>
                  </a:lnTo>
                  <a:lnTo>
                    <a:pt x="2077" y="989"/>
                  </a:lnTo>
                  <a:lnTo>
                    <a:pt x="2048" y="1034"/>
                  </a:lnTo>
                  <a:lnTo>
                    <a:pt x="2003" y="1034"/>
                  </a:lnTo>
                  <a:lnTo>
                    <a:pt x="2003" y="1094"/>
                  </a:lnTo>
                  <a:lnTo>
                    <a:pt x="1988" y="1094"/>
                  </a:lnTo>
                  <a:lnTo>
                    <a:pt x="1928" y="1019"/>
                  </a:lnTo>
                  <a:lnTo>
                    <a:pt x="1883" y="1049"/>
                  </a:lnTo>
                  <a:lnTo>
                    <a:pt x="1794" y="944"/>
                  </a:lnTo>
                  <a:lnTo>
                    <a:pt x="1689" y="989"/>
                  </a:lnTo>
                  <a:lnTo>
                    <a:pt x="1629" y="929"/>
                  </a:lnTo>
                  <a:lnTo>
                    <a:pt x="1584" y="854"/>
                  </a:lnTo>
                  <a:lnTo>
                    <a:pt x="1584" y="794"/>
                  </a:lnTo>
                  <a:lnTo>
                    <a:pt x="1525" y="779"/>
                  </a:lnTo>
                  <a:lnTo>
                    <a:pt x="1510" y="689"/>
                  </a:lnTo>
                  <a:lnTo>
                    <a:pt x="1495" y="689"/>
                  </a:lnTo>
                  <a:lnTo>
                    <a:pt x="1495" y="674"/>
                  </a:lnTo>
                  <a:lnTo>
                    <a:pt x="1450" y="644"/>
                  </a:lnTo>
                  <a:lnTo>
                    <a:pt x="1375" y="554"/>
                  </a:lnTo>
                  <a:lnTo>
                    <a:pt x="1390" y="494"/>
                  </a:lnTo>
                  <a:lnTo>
                    <a:pt x="1345" y="465"/>
                  </a:lnTo>
                  <a:lnTo>
                    <a:pt x="1300" y="480"/>
                  </a:lnTo>
                  <a:lnTo>
                    <a:pt x="1241" y="465"/>
                  </a:lnTo>
                  <a:lnTo>
                    <a:pt x="1196" y="435"/>
                  </a:lnTo>
                  <a:lnTo>
                    <a:pt x="1181" y="465"/>
                  </a:lnTo>
                  <a:lnTo>
                    <a:pt x="1091" y="480"/>
                  </a:lnTo>
                  <a:lnTo>
                    <a:pt x="1061" y="360"/>
                  </a:lnTo>
                  <a:lnTo>
                    <a:pt x="1031" y="345"/>
                  </a:lnTo>
                  <a:lnTo>
                    <a:pt x="1016" y="270"/>
                  </a:lnTo>
                  <a:lnTo>
                    <a:pt x="972" y="285"/>
                  </a:lnTo>
                  <a:lnTo>
                    <a:pt x="972" y="270"/>
                  </a:lnTo>
                  <a:lnTo>
                    <a:pt x="1016" y="210"/>
                  </a:lnTo>
                  <a:lnTo>
                    <a:pt x="987" y="165"/>
                  </a:lnTo>
                  <a:lnTo>
                    <a:pt x="1016" y="30"/>
                  </a:lnTo>
                  <a:lnTo>
                    <a:pt x="972" y="0"/>
                  </a:lnTo>
                  <a:lnTo>
                    <a:pt x="867" y="30"/>
                  </a:lnTo>
                  <a:lnTo>
                    <a:pt x="807" y="165"/>
                  </a:lnTo>
                  <a:lnTo>
                    <a:pt x="747" y="285"/>
                  </a:lnTo>
                  <a:lnTo>
                    <a:pt x="703" y="210"/>
                  </a:lnTo>
                  <a:lnTo>
                    <a:pt x="643" y="255"/>
                  </a:lnTo>
                  <a:lnTo>
                    <a:pt x="598" y="360"/>
                  </a:lnTo>
                  <a:lnTo>
                    <a:pt x="553" y="375"/>
                  </a:lnTo>
                  <a:lnTo>
                    <a:pt x="478" y="285"/>
                  </a:lnTo>
                  <a:lnTo>
                    <a:pt x="478" y="300"/>
                  </a:lnTo>
                  <a:lnTo>
                    <a:pt x="419" y="315"/>
                  </a:lnTo>
                  <a:lnTo>
                    <a:pt x="374" y="210"/>
                  </a:lnTo>
                  <a:lnTo>
                    <a:pt x="269" y="255"/>
                  </a:lnTo>
                  <a:lnTo>
                    <a:pt x="254" y="270"/>
                  </a:lnTo>
                  <a:lnTo>
                    <a:pt x="209" y="255"/>
                  </a:lnTo>
                  <a:lnTo>
                    <a:pt x="60" y="345"/>
                  </a:lnTo>
                  <a:lnTo>
                    <a:pt x="90" y="375"/>
                  </a:lnTo>
                  <a:lnTo>
                    <a:pt x="45" y="450"/>
                  </a:lnTo>
                  <a:lnTo>
                    <a:pt x="45" y="465"/>
                  </a:lnTo>
                  <a:lnTo>
                    <a:pt x="15" y="465"/>
                  </a:lnTo>
                  <a:lnTo>
                    <a:pt x="15" y="554"/>
                  </a:lnTo>
                  <a:lnTo>
                    <a:pt x="30" y="584"/>
                  </a:lnTo>
                  <a:lnTo>
                    <a:pt x="0" y="599"/>
                  </a:lnTo>
                  <a:lnTo>
                    <a:pt x="0" y="644"/>
                  </a:lnTo>
                  <a:lnTo>
                    <a:pt x="90" y="659"/>
                  </a:lnTo>
                  <a:lnTo>
                    <a:pt x="194" y="704"/>
                  </a:lnTo>
                  <a:lnTo>
                    <a:pt x="194" y="644"/>
                  </a:lnTo>
                  <a:lnTo>
                    <a:pt x="239" y="674"/>
                  </a:lnTo>
                  <a:lnTo>
                    <a:pt x="314" y="719"/>
                  </a:lnTo>
                  <a:lnTo>
                    <a:pt x="284" y="734"/>
                  </a:lnTo>
                  <a:lnTo>
                    <a:pt x="344" y="734"/>
                  </a:lnTo>
                  <a:lnTo>
                    <a:pt x="299" y="749"/>
                  </a:lnTo>
                  <a:lnTo>
                    <a:pt x="180" y="809"/>
                  </a:lnTo>
                  <a:lnTo>
                    <a:pt x="90" y="884"/>
                  </a:lnTo>
                  <a:lnTo>
                    <a:pt x="105" y="929"/>
                  </a:lnTo>
                  <a:lnTo>
                    <a:pt x="150" y="989"/>
                  </a:lnTo>
                  <a:lnTo>
                    <a:pt x="180" y="1034"/>
                  </a:lnTo>
                  <a:lnTo>
                    <a:pt x="254" y="1094"/>
                  </a:lnTo>
                  <a:lnTo>
                    <a:pt x="180" y="1154"/>
                  </a:lnTo>
                  <a:lnTo>
                    <a:pt x="194" y="1198"/>
                  </a:lnTo>
                  <a:lnTo>
                    <a:pt x="209" y="1228"/>
                  </a:lnTo>
                  <a:lnTo>
                    <a:pt x="239" y="1228"/>
                  </a:lnTo>
                  <a:lnTo>
                    <a:pt x="299" y="1184"/>
                  </a:lnTo>
                  <a:lnTo>
                    <a:pt x="344" y="1243"/>
                  </a:lnTo>
                  <a:lnTo>
                    <a:pt x="359" y="1258"/>
                  </a:lnTo>
                  <a:lnTo>
                    <a:pt x="404" y="1318"/>
                  </a:lnTo>
                  <a:lnTo>
                    <a:pt x="478" y="1333"/>
                  </a:lnTo>
                  <a:lnTo>
                    <a:pt x="538" y="1393"/>
                  </a:lnTo>
                  <a:lnTo>
                    <a:pt x="613" y="1453"/>
                  </a:lnTo>
                  <a:lnTo>
                    <a:pt x="643" y="1423"/>
                  </a:lnTo>
                  <a:lnTo>
                    <a:pt x="703" y="1408"/>
                  </a:lnTo>
                  <a:lnTo>
                    <a:pt x="703" y="1378"/>
                  </a:lnTo>
                  <a:lnTo>
                    <a:pt x="732" y="1378"/>
                  </a:lnTo>
                  <a:lnTo>
                    <a:pt x="777" y="1453"/>
                  </a:lnTo>
                  <a:lnTo>
                    <a:pt x="807" y="1468"/>
                  </a:lnTo>
                  <a:lnTo>
                    <a:pt x="822" y="1453"/>
                  </a:lnTo>
                  <a:lnTo>
                    <a:pt x="852" y="1483"/>
                  </a:lnTo>
                  <a:lnTo>
                    <a:pt x="852" y="1438"/>
                  </a:lnTo>
                  <a:lnTo>
                    <a:pt x="897" y="1438"/>
                  </a:lnTo>
                  <a:lnTo>
                    <a:pt x="912" y="1408"/>
                  </a:lnTo>
                  <a:lnTo>
                    <a:pt x="942" y="1408"/>
                  </a:lnTo>
                  <a:lnTo>
                    <a:pt x="942" y="1438"/>
                  </a:lnTo>
                  <a:lnTo>
                    <a:pt x="972" y="1438"/>
                  </a:lnTo>
                  <a:lnTo>
                    <a:pt x="1001" y="1423"/>
                  </a:lnTo>
                  <a:lnTo>
                    <a:pt x="1031" y="1453"/>
                  </a:lnTo>
                  <a:lnTo>
                    <a:pt x="1061" y="1468"/>
                  </a:lnTo>
                  <a:lnTo>
                    <a:pt x="1076" y="1498"/>
                  </a:lnTo>
                  <a:lnTo>
                    <a:pt x="1121" y="1468"/>
                  </a:lnTo>
                  <a:lnTo>
                    <a:pt x="1151" y="1468"/>
                  </a:lnTo>
                  <a:lnTo>
                    <a:pt x="1211" y="1468"/>
                  </a:lnTo>
                  <a:lnTo>
                    <a:pt x="1211" y="1408"/>
                  </a:lnTo>
                  <a:lnTo>
                    <a:pt x="1241" y="1423"/>
                  </a:lnTo>
                  <a:lnTo>
                    <a:pt x="1285" y="1423"/>
                  </a:lnTo>
                  <a:lnTo>
                    <a:pt x="1285" y="1453"/>
                  </a:lnTo>
                  <a:lnTo>
                    <a:pt x="1345" y="1438"/>
                  </a:lnTo>
                  <a:lnTo>
                    <a:pt x="1390" y="1453"/>
                  </a:lnTo>
                  <a:lnTo>
                    <a:pt x="1360" y="1468"/>
                  </a:lnTo>
                  <a:lnTo>
                    <a:pt x="1390" y="1513"/>
                  </a:lnTo>
                  <a:lnTo>
                    <a:pt x="1435" y="1543"/>
                  </a:lnTo>
                  <a:lnTo>
                    <a:pt x="1450" y="1573"/>
                  </a:lnTo>
                  <a:lnTo>
                    <a:pt x="1480" y="1573"/>
                  </a:lnTo>
                  <a:lnTo>
                    <a:pt x="1525" y="1693"/>
                  </a:lnTo>
                  <a:lnTo>
                    <a:pt x="1554" y="1738"/>
                  </a:lnTo>
                  <a:close/>
                </a:path>
              </a:pathLst>
            </a:custGeom>
            <a:solidFill>
              <a:srgbClr val="FFCC99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13407" name="Freeform 20"/>
            <p:cNvSpPr>
              <a:spLocks/>
            </p:cNvSpPr>
            <p:nvPr/>
          </p:nvSpPr>
          <p:spPr bwMode="auto">
            <a:xfrm>
              <a:off x="2631" y="1787"/>
              <a:ext cx="2313" cy="2575"/>
            </a:xfrm>
            <a:custGeom>
              <a:avLst/>
              <a:gdLst>
                <a:gd name="T0" fmla="*/ 4 w 2600"/>
                <a:gd name="T1" fmla="*/ 351 h 2651"/>
                <a:gd name="T2" fmla="*/ 4 w 2600"/>
                <a:gd name="T3" fmla="*/ 300 h 2651"/>
                <a:gd name="T4" fmla="*/ 5 w 2600"/>
                <a:gd name="T5" fmla="*/ 280 h 2651"/>
                <a:gd name="T6" fmla="*/ 4 w 2600"/>
                <a:gd name="T7" fmla="*/ 267 h 2651"/>
                <a:gd name="T8" fmla="*/ 4 w 2600"/>
                <a:gd name="T9" fmla="*/ 263 h 2651"/>
                <a:gd name="T10" fmla="*/ 4 w 2600"/>
                <a:gd name="T11" fmla="*/ 231 h 2651"/>
                <a:gd name="T12" fmla="*/ 4 w 2600"/>
                <a:gd name="T13" fmla="*/ 190 h 2651"/>
                <a:gd name="T14" fmla="*/ 4 w 2600"/>
                <a:gd name="T15" fmla="*/ 151 h 2651"/>
                <a:gd name="T16" fmla="*/ 4 w 2600"/>
                <a:gd name="T17" fmla="*/ 119 h 2651"/>
                <a:gd name="T18" fmla="*/ 4 w 2600"/>
                <a:gd name="T19" fmla="*/ 92 h 2651"/>
                <a:gd name="T20" fmla="*/ 4 w 2600"/>
                <a:gd name="T21" fmla="*/ 77 h 2651"/>
                <a:gd name="T22" fmla="*/ 4 w 2600"/>
                <a:gd name="T23" fmla="*/ 36 h 2651"/>
                <a:gd name="T24" fmla="*/ 4 w 2600"/>
                <a:gd name="T25" fmla="*/ 17 h 2651"/>
                <a:gd name="T26" fmla="*/ 4 w 2600"/>
                <a:gd name="T27" fmla="*/ 17 h 2651"/>
                <a:gd name="T28" fmla="*/ 4 w 2600"/>
                <a:gd name="T29" fmla="*/ 18 h 2651"/>
                <a:gd name="T30" fmla="*/ 4 w 2600"/>
                <a:gd name="T31" fmla="*/ 42 h 2651"/>
                <a:gd name="T32" fmla="*/ 4 w 2600"/>
                <a:gd name="T33" fmla="*/ 77 h 2651"/>
                <a:gd name="T34" fmla="*/ 4 w 2600"/>
                <a:gd name="T35" fmla="*/ 116 h 2651"/>
                <a:gd name="T36" fmla="*/ 4 w 2600"/>
                <a:gd name="T37" fmla="*/ 148 h 2651"/>
                <a:gd name="T38" fmla="*/ 4 w 2600"/>
                <a:gd name="T39" fmla="*/ 179 h 2651"/>
                <a:gd name="T40" fmla="*/ 4 w 2600"/>
                <a:gd name="T41" fmla="*/ 220 h 2651"/>
                <a:gd name="T42" fmla="*/ 4 w 2600"/>
                <a:gd name="T43" fmla="*/ 261 h 2651"/>
                <a:gd name="T44" fmla="*/ 4 w 2600"/>
                <a:gd name="T45" fmla="*/ 287 h 2651"/>
                <a:gd name="T46" fmla="*/ 4 w 2600"/>
                <a:gd name="T47" fmla="*/ 304 h 2651"/>
                <a:gd name="T48" fmla="*/ 4 w 2600"/>
                <a:gd name="T49" fmla="*/ 283 h 2651"/>
                <a:gd name="T50" fmla="*/ 4 w 2600"/>
                <a:gd name="T51" fmla="*/ 331 h 2651"/>
                <a:gd name="T52" fmla="*/ 4 w 2600"/>
                <a:gd name="T53" fmla="*/ 344 h 2651"/>
                <a:gd name="T54" fmla="*/ 4 w 2600"/>
                <a:gd name="T55" fmla="*/ 356 h 2651"/>
                <a:gd name="T56" fmla="*/ 4 w 2600"/>
                <a:gd name="T57" fmla="*/ 375 h 2651"/>
                <a:gd name="T58" fmla="*/ 4 w 2600"/>
                <a:gd name="T59" fmla="*/ 409 h 2651"/>
                <a:gd name="T60" fmla="*/ 4 w 2600"/>
                <a:gd name="T61" fmla="*/ 434 h 2651"/>
                <a:gd name="T62" fmla="*/ 4 w 2600"/>
                <a:gd name="T63" fmla="*/ 434 h 2651"/>
                <a:gd name="T64" fmla="*/ 4 w 2600"/>
                <a:gd name="T65" fmla="*/ 456 h 2651"/>
                <a:gd name="T66" fmla="*/ 4 w 2600"/>
                <a:gd name="T67" fmla="*/ 479 h 2651"/>
                <a:gd name="T68" fmla="*/ 4 w 2600"/>
                <a:gd name="T69" fmla="*/ 501 h 2651"/>
                <a:gd name="T70" fmla="*/ 4 w 2600"/>
                <a:gd name="T71" fmla="*/ 533 h 2651"/>
                <a:gd name="T72" fmla="*/ 4 w 2600"/>
                <a:gd name="T73" fmla="*/ 516 h 2651"/>
                <a:gd name="T74" fmla="*/ 4 w 2600"/>
                <a:gd name="T75" fmla="*/ 526 h 2651"/>
                <a:gd name="T76" fmla="*/ 4 w 2600"/>
                <a:gd name="T77" fmla="*/ 533 h 2651"/>
                <a:gd name="T78" fmla="*/ 4 w 2600"/>
                <a:gd name="T79" fmla="*/ 547 h 2651"/>
                <a:gd name="T80" fmla="*/ 4 w 2600"/>
                <a:gd name="T81" fmla="*/ 559 h 2651"/>
                <a:gd name="T82" fmla="*/ 4 w 2600"/>
                <a:gd name="T83" fmla="*/ 567 h 2651"/>
                <a:gd name="T84" fmla="*/ 4 w 2600"/>
                <a:gd name="T85" fmla="*/ 577 h 2651"/>
                <a:gd name="T86" fmla="*/ 4 w 2600"/>
                <a:gd name="T87" fmla="*/ 563 h 2651"/>
                <a:gd name="T88" fmla="*/ 4 w 2600"/>
                <a:gd name="T89" fmla="*/ 539 h 2651"/>
                <a:gd name="T90" fmla="*/ 4 w 2600"/>
                <a:gd name="T91" fmla="*/ 501 h 2651"/>
                <a:gd name="T92" fmla="*/ 4 w 2600"/>
                <a:gd name="T93" fmla="*/ 479 h 2651"/>
                <a:gd name="T94" fmla="*/ 4 w 2600"/>
                <a:gd name="T95" fmla="*/ 457 h 2651"/>
                <a:gd name="T96" fmla="*/ 4 w 2600"/>
                <a:gd name="T97" fmla="*/ 444 h 2651"/>
                <a:gd name="T98" fmla="*/ 5 w 2600"/>
                <a:gd name="T99" fmla="*/ 453 h 2651"/>
                <a:gd name="T100" fmla="*/ 5 w 2600"/>
                <a:gd name="T101" fmla="*/ 443 h 2651"/>
                <a:gd name="T102" fmla="*/ 6 w 2600"/>
                <a:gd name="T103" fmla="*/ 434 h 2651"/>
                <a:gd name="T104" fmla="*/ 6 w 2600"/>
                <a:gd name="T105" fmla="*/ 416 h 2651"/>
                <a:gd name="T106" fmla="*/ 5 w 2600"/>
                <a:gd name="T107" fmla="*/ 383 h 2651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w 2600"/>
                <a:gd name="T163" fmla="*/ 0 h 2651"/>
                <a:gd name="T164" fmla="*/ 2600 w 2600"/>
                <a:gd name="T165" fmla="*/ 2651 h 2651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T162" t="T163" r="T164" b="T165"/>
              <a:pathLst>
                <a:path w="2600" h="2651">
                  <a:moveTo>
                    <a:pt x="2256" y="1752"/>
                  </a:moveTo>
                  <a:lnTo>
                    <a:pt x="2242" y="1708"/>
                  </a:lnTo>
                  <a:lnTo>
                    <a:pt x="2316" y="1648"/>
                  </a:lnTo>
                  <a:lnTo>
                    <a:pt x="2242" y="1588"/>
                  </a:lnTo>
                  <a:lnTo>
                    <a:pt x="2212" y="1543"/>
                  </a:lnTo>
                  <a:lnTo>
                    <a:pt x="2167" y="1483"/>
                  </a:lnTo>
                  <a:lnTo>
                    <a:pt x="2152" y="1438"/>
                  </a:lnTo>
                  <a:lnTo>
                    <a:pt x="2242" y="1363"/>
                  </a:lnTo>
                  <a:lnTo>
                    <a:pt x="2361" y="1303"/>
                  </a:lnTo>
                  <a:lnTo>
                    <a:pt x="2406" y="1288"/>
                  </a:lnTo>
                  <a:lnTo>
                    <a:pt x="2346" y="1288"/>
                  </a:lnTo>
                  <a:lnTo>
                    <a:pt x="2376" y="1273"/>
                  </a:lnTo>
                  <a:lnTo>
                    <a:pt x="2301" y="1228"/>
                  </a:lnTo>
                  <a:lnTo>
                    <a:pt x="2256" y="1198"/>
                  </a:lnTo>
                  <a:lnTo>
                    <a:pt x="2256" y="1258"/>
                  </a:lnTo>
                  <a:lnTo>
                    <a:pt x="2152" y="1213"/>
                  </a:lnTo>
                  <a:lnTo>
                    <a:pt x="2062" y="1198"/>
                  </a:lnTo>
                  <a:lnTo>
                    <a:pt x="1987" y="1228"/>
                  </a:lnTo>
                  <a:lnTo>
                    <a:pt x="1973" y="1183"/>
                  </a:lnTo>
                  <a:lnTo>
                    <a:pt x="1913" y="1198"/>
                  </a:lnTo>
                  <a:lnTo>
                    <a:pt x="1868" y="1168"/>
                  </a:lnTo>
                  <a:lnTo>
                    <a:pt x="1823" y="1108"/>
                  </a:lnTo>
                  <a:lnTo>
                    <a:pt x="1763" y="1063"/>
                  </a:lnTo>
                  <a:lnTo>
                    <a:pt x="1763" y="1048"/>
                  </a:lnTo>
                  <a:lnTo>
                    <a:pt x="1733" y="1048"/>
                  </a:lnTo>
                  <a:lnTo>
                    <a:pt x="1719" y="1019"/>
                  </a:lnTo>
                  <a:lnTo>
                    <a:pt x="1704" y="914"/>
                  </a:lnTo>
                  <a:lnTo>
                    <a:pt x="1689" y="869"/>
                  </a:lnTo>
                  <a:lnTo>
                    <a:pt x="1689" y="839"/>
                  </a:lnTo>
                  <a:lnTo>
                    <a:pt x="1644" y="779"/>
                  </a:lnTo>
                  <a:lnTo>
                    <a:pt x="1644" y="734"/>
                  </a:lnTo>
                  <a:lnTo>
                    <a:pt x="1629" y="689"/>
                  </a:lnTo>
                  <a:lnTo>
                    <a:pt x="1614" y="644"/>
                  </a:lnTo>
                  <a:lnTo>
                    <a:pt x="1614" y="599"/>
                  </a:lnTo>
                  <a:lnTo>
                    <a:pt x="1584" y="554"/>
                  </a:lnTo>
                  <a:lnTo>
                    <a:pt x="1584" y="539"/>
                  </a:lnTo>
                  <a:lnTo>
                    <a:pt x="1569" y="509"/>
                  </a:lnTo>
                  <a:lnTo>
                    <a:pt x="1569" y="494"/>
                  </a:lnTo>
                  <a:lnTo>
                    <a:pt x="1539" y="449"/>
                  </a:lnTo>
                  <a:lnTo>
                    <a:pt x="1524" y="419"/>
                  </a:lnTo>
                  <a:lnTo>
                    <a:pt x="1539" y="389"/>
                  </a:lnTo>
                  <a:lnTo>
                    <a:pt x="1509" y="374"/>
                  </a:lnTo>
                  <a:lnTo>
                    <a:pt x="1509" y="359"/>
                  </a:lnTo>
                  <a:lnTo>
                    <a:pt x="1494" y="344"/>
                  </a:lnTo>
                  <a:lnTo>
                    <a:pt x="1494" y="330"/>
                  </a:lnTo>
                  <a:lnTo>
                    <a:pt x="1464" y="240"/>
                  </a:lnTo>
                  <a:lnTo>
                    <a:pt x="1435" y="210"/>
                  </a:lnTo>
                  <a:lnTo>
                    <a:pt x="1435" y="150"/>
                  </a:lnTo>
                  <a:lnTo>
                    <a:pt x="1390" y="120"/>
                  </a:lnTo>
                  <a:lnTo>
                    <a:pt x="1360" y="45"/>
                  </a:lnTo>
                  <a:lnTo>
                    <a:pt x="1345" y="30"/>
                  </a:lnTo>
                  <a:lnTo>
                    <a:pt x="1330" y="30"/>
                  </a:lnTo>
                  <a:lnTo>
                    <a:pt x="1285" y="0"/>
                  </a:lnTo>
                  <a:lnTo>
                    <a:pt x="1181" y="30"/>
                  </a:lnTo>
                  <a:lnTo>
                    <a:pt x="1091" y="60"/>
                  </a:lnTo>
                  <a:lnTo>
                    <a:pt x="1061" y="75"/>
                  </a:lnTo>
                  <a:lnTo>
                    <a:pt x="956" y="75"/>
                  </a:lnTo>
                  <a:lnTo>
                    <a:pt x="926" y="90"/>
                  </a:lnTo>
                  <a:lnTo>
                    <a:pt x="882" y="90"/>
                  </a:lnTo>
                  <a:lnTo>
                    <a:pt x="852" y="75"/>
                  </a:lnTo>
                  <a:lnTo>
                    <a:pt x="792" y="75"/>
                  </a:lnTo>
                  <a:lnTo>
                    <a:pt x="717" y="120"/>
                  </a:lnTo>
                  <a:lnTo>
                    <a:pt x="613" y="180"/>
                  </a:lnTo>
                  <a:lnTo>
                    <a:pt x="538" y="210"/>
                  </a:lnTo>
                  <a:lnTo>
                    <a:pt x="448" y="240"/>
                  </a:lnTo>
                  <a:lnTo>
                    <a:pt x="269" y="285"/>
                  </a:lnTo>
                  <a:lnTo>
                    <a:pt x="164" y="344"/>
                  </a:lnTo>
                  <a:lnTo>
                    <a:pt x="75" y="389"/>
                  </a:lnTo>
                  <a:lnTo>
                    <a:pt x="45" y="434"/>
                  </a:lnTo>
                  <a:lnTo>
                    <a:pt x="0" y="479"/>
                  </a:lnTo>
                  <a:lnTo>
                    <a:pt x="30" y="524"/>
                  </a:lnTo>
                  <a:lnTo>
                    <a:pt x="75" y="569"/>
                  </a:lnTo>
                  <a:lnTo>
                    <a:pt x="134" y="614"/>
                  </a:lnTo>
                  <a:lnTo>
                    <a:pt x="149" y="644"/>
                  </a:lnTo>
                  <a:lnTo>
                    <a:pt x="209" y="674"/>
                  </a:lnTo>
                  <a:lnTo>
                    <a:pt x="209" y="719"/>
                  </a:lnTo>
                  <a:lnTo>
                    <a:pt x="239" y="779"/>
                  </a:lnTo>
                  <a:lnTo>
                    <a:pt x="299" y="764"/>
                  </a:lnTo>
                  <a:lnTo>
                    <a:pt x="344" y="809"/>
                  </a:lnTo>
                  <a:lnTo>
                    <a:pt x="359" y="839"/>
                  </a:lnTo>
                  <a:lnTo>
                    <a:pt x="299" y="914"/>
                  </a:lnTo>
                  <a:lnTo>
                    <a:pt x="359" y="929"/>
                  </a:lnTo>
                  <a:lnTo>
                    <a:pt x="344" y="1004"/>
                  </a:lnTo>
                  <a:lnTo>
                    <a:pt x="344" y="1034"/>
                  </a:lnTo>
                  <a:lnTo>
                    <a:pt x="388" y="1048"/>
                  </a:lnTo>
                  <a:lnTo>
                    <a:pt x="344" y="1108"/>
                  </a:lnTo>
                  <a:lnTo>
                    <a:pt x="418" y="1183"/>
                  </a:lnTo>
                  <a:lnTo>
                    <a:pt x="314" y="1273"/>
                  </a:lnTo>
                  <a:lnTo>
                    <a:pt x="344" y="1303"/>
                  </a:lnTo>
                  <a:lnTo>
                    <a:pt x="418" y="1318"/>
                  </a:lnTo>
                  <a:lnTo>
                    <a:pt x="508" y="1303"/>
                  </a:lnTo>
                  <a:lnTo>
                    <a:pt x="538" y="1318"/>
                  </a:lnTo>
                  <a:lnTo>
                    <a:pt x="553" y="1348"/>
                  </a:lnTo>
                  <a:lnTo>
                    <a:pt x="553" y="1363"/>
                  </a:lnTo>
                  <a:lnTo>
                    <a:pt x="583" y="1378"/>
                  </a:lnTo>
                  <a:lnTo>
                    <a:pt x="657" y="1333"/>
                  </a:lnTo>
                  <a:lnTo>
                    <a:pt x="717" y="1288"/>
                  </a:lnTo>
                  <a:lnTo>
                    <a:pt x="732" y="1288"/>
                  </a:lnTo>
                  <a:lnTo>
                    <a:pt x="777" y="1288"/>
                  </a:lnTo>
                  <a:lnTo>
                    <a:pt x="747" y="1363"/>
                  </a:lnTo>
                  <a:lnTo>
                    <a:pt x="657" y="1423"/>
                  </a:lnTo>
                  <a:lnTo>
                    <a:pt x="672" y="1468"/>
                  </a:lnTo>
                  <a:lnTo>
                    <a:pt x="702" y="1498"/>
                  </a:lnTo>
                  <a:lnTo>
                    <a:pt x="717" y="1528"/>
                  </a:lnTo>
                  <a:lnTo>
                    <a:pt x="762" y="1543"/>
                  </a:lnTo>
                  <a:lnTo>
                    <a:pt x="807" y="1573"/>
                  </a:lnTo>
                  <a:lnTo>
                    <a:pt x="852" y="1558"/>
                  </a:lnTo>
                  <a:lnTo>
                    <a:pt x="882" y="1558"/>
                  </a:lnTo>
                  <a:lnTo>
                    <a:pt x="897" y="1603"/>
                  </a:lnTo>
                  <a:lnTo>
                    <a:pt x="912" y="1618"/>
                  </a:lnTo>
                  <a:lnTo>
                    <a:pt x="941" y="1618"/>
                  </a:lnTo>
                  <a:lnTo>
                    <a:pt x="956" y="1648"/>
                  </a:lnTo>
                  <a:lnTo>
                    <a:pt x="941" y="1663"/>
                  </a:lnTo>
                  <a:lnTo>
                    <a:pt x="956" y="1663"/>
                  </a:lnTo>
                  <a:lnTo>
                    <a:pt x="941" y="1708"/>
                  </a:lnTo>
                  <a:lnTo>
                    <a:pt x="882" y="1738"/>
                  </a:lnTo>
                  <a:lnTo>
                    <a:pt x="852" y="1812"/>
                  </a:lnTo>
                  <a:lnTo>
                    <a:pt x="822" y="1812"/>
                  </a:lnTo>
                  <a:lnTo>
                    <a:pt x="807" y="1857"/>
                  </a:lnTo>
                  <a:lnTo>
                    <a:pt x="852" y="1887"/>
                  </a:lnTo>
                  <a:lnTo>
                    <a:pt x="807" y="1932"/>
                  </a:lnTo>
                  <a:lnTo>
                    <a:pt x="837" y="1977"/>
                  </a:lnTo>
                  <a:lnTo>
                    <a:pt x="882" y="1977"/>
                  </a:lnTo>
                  <a:lnTo>
                    <a:pt x="897" y="2007"/>
                  </a:lnTo>
                  <a:lnTo>
                    <a:pt x="941" y="1977"/>
                  </a:lnTo>
                  <a:lnTo>
                    <a:pt x="986" y="1977"/>
                  </a:lnTo>
                  <a:lnTo>
                    <a:pt x="1016" y="1977"/>
                  </a:lnTo>
                  <a:lnTo>
                    <a:pt x="1031" y="2007"/>
                  </a:lnTo>
                  <a:lnTo>
                    <a:pt x="1091" y="2007"/>
                  </a:lnTo>
                  <a:lnTo>
                    <a:pt x="1091" y="2067"/>
                  </a:lnTo>
                  <a:lnTo>
                    <a:pt x="1106" y="2067"/>
                  </a:lnTo>
                  <a:lnTo>
                    <a:pt x="1061" y="2142"/>
                  </a:lnTo>
                  <a:lnTo>
                    <a:pt x="1076" y="2187"/>
                  </a:lnTo>
                  <a:lnTo>
                    <a:pt x="1106" y="2172"/>
                  </a:lnTo>
                  <a:lnTo>
                    <a:pt x="1121" y="2172"/>
                  </a:lnTo>
                  <a:lnTo>
                    <a:pt x="1106" y="2202"/>
                  </a:lnTo>
                  <a:lnTo>
                    <a:pt x="1136" y="2217"/>
                  </a:lnTo>
                  <a:lnTo>
                    <a:pt x="1136" y="2262"/>
                  </a:lnTo>
                  <a:lnTo>
                    <a:pt x="1151" y="2277"/>
                  </a:lnTo>
                  <a:lnTo>
                    <a:pt x="1151" y="2292"/>
                  </a:lnTo>
                  <a:lnTo>
                    <a:pt x="1181" y="2292"/>
                  </a:lnTo>
                  <a:lnTo>
                    <a:pt x="1240" y="2352"/>
                  </a:lnTo>
                  <a:lnTo>
                    <a:pt x="1270" y="2427"/>
                  </a:lnTo>
                  <a:lnTo>
                    <a:pt x="1330" y="2412"/>
                  </a:lnTo>
                  <a:lnTo>
                    <a:pt x="1464" y="2397"/>
                  </a:lnTo>
                  <a:lnTo>
                    <a:pt x="1464" y="2367"/>
                  </a:lnTo>
                  <a:lnTo>
                    <a:pt x="1524" y="2352"/>
                  </a:lnTo>
                  <a:lnTo>
                    <a:pt x="1554" y="2367"/>
                  </a:lnTo>
                  <a:lnTo>
                    <a:pt x="1599" y="2352"/>
                  </a:lnTo>
                  <a:lnTo>
                    <a:pt x="1659" y="2367"/>
                  </a:lnTo>
                  <a:lnTo>
                    <a:pt x="1674" y="2382"/>
                  </a:lnTo>
                  <a:lnTo>
                    <a:pt x="1704" y="2382"/>
                  </a:lnTo>
                  <a:lnTo>
                    <a:pt x="1704" y="2412"/>
                  </a:lnTo>
                  <a:lnTo>
                    <a:pt x="1689" y="2412"/>
                  </a:lnTo>
                  <a:lnTo>
                    <a:pt x="1674" y="2427"/>
                  </a:lnTo>
                  <a:lnTo>
                    <a:pt x="1689" y="2471"/>
                  </a:lnTo>
                  <a:lnTo>
                    <a:pt x="1719" y="2456"/>
                  </a:lnTo>
                  <a:lnTo>
                    <a:pt x="1733" y="2456"/>
                  </a:lnTo>
                  <a:lnTo>
                    <a:pt x="1733" y="2486"/>
                  </a:lnTo>
                  <a:lnTo>
                    <a:pt x="1719" y="2501"/>
                  </a:lnTo>
                  <a:lnTo>
                    <a:pt x="1719" y="2516"/>
                  </a:lnTo>
                  <a:lnTo>
                    <a:pt x="1763" y="2516"/>
                  </a:lnTo>
                  <a:lnTo>
                    <a:pt x="1778" y="2531"/>
                  </a:lnTo>
                  <a:lnTo>
                    <a:pt x="1808" y="2516"/>
                  </a:lnTo>
                  <a:lnTo>
                    <a:pt x="1823" y="2531"/>
                  </a:lnTo>
                  <a:lnTo>
                    <a:pt x="1853" y="2546"/>
                  </a:lnTo>
                  <a:lnTo>
                    <a:pt x="1853" y="2576"/>
                  </a:lnTo>
                  <a:lnTo>
                    <a:pt x="1883" y="2591"/>
                  </a:lnTo>
                  <a:lnTo>
                    <a:pt x="1898" y="2591"/>
                  </a:lnTo>
                  <a:lnTo>
                    <a:pt x="1943" y="2591"/>
                  </a:lnTo>
                  <a:lnTo>
                    <a:pt x="1943" y="2621"/>
                  </a:lnTo>
                  <a:lnTo>
                    <a:pt x="2002" y="2651"/>
                  </a:lnTo>
                  <a:lnTo>
                    <a:pt x="2032" y="2606"/>
                  </a:lnTo>
                  <a:lnTo>
                    <a:pt x="2092" y="2576"/>
                  </a:lnTo>
                  <a:lnTo>
                    <a:pt x="2077" y="2561"/>
                  </a:lnTo>
                  <a:lnTo>
                    <a:pt x="2137" y="2516"/>
                  </a:lnTo>
                  <a:lnTo>
                    <a:pt x="2137" y="2501"/>
                  </a:lnTo>
                  <a:lnTo>
                    <a:pt x="2122" y="2456"/>
                  </a:lnTo>
                  <a:lnTo>
                    <a:pt x="2092" y="2442"/>
                  </a:lnTo>
                  <a:lnTo>
                    <a:pt x="2077" y="2367"/>
                  </a:lnTo>
                  <a:lnTo>
                    <a:pt x="2092" y="2352"/>
                  </a:lnTo>
                  <a:lnTo>
                    <a:pt x="2092" y="2292"/>
                  </a:lnTo>
                  <a:lnTo>
                    <a:pt x="2107" y="2277"/>
                  </a:lnTo>
                  <a:lnTo>
                    <a:pt x="2077" y="2232"/>
                  </a:lnTo>
                  <a:lnTo>
                    <a:pt x="2062" y="2247"/>
                  </a:lnTo>
                  <a:lnTo>
                    <a:pt x="2032" y="2232"/>
                  </a:lnTo>
                  <a:lnTo>
                    <a:pt x="2047" y="2172"/>
                  </a:lnTo>
                  <a:lnTo>
                    <a:pt x="2032" y="2142"/>
                  </a:lnTo>
                  <a:lnTo>
                    <a:pt x="2002" y="2112"/>
                  </a:lnTo>
                  <a:lnTo>
                    <a:pt x="2032" y="2097"/>
                  </a:lnTo>
                  <a:lnTo>
                    <a:pt x="2077" y="2082"/>
                  </a:lnTo>
                  <a:lnTo>
                    <a:pt x="2077" y="2052"/>
                  </a:lnTo>
                  <a:lnTo>
                    <a:pt x="2107" y="2037"/>
                  </a:lnTo>
                  <a:lnTo>
                    <a:pt x="2152" y="2022"/>
                  </a:lnTo>
                  <a:lnTo>
                    <a:pt x="2182" y="2022"/>
                  </a:lnTo>
                  <a:lnTo>
                    <a:pt x="2227" y="2022"/>
                  </a:lnTo>
                  <a:lnTo>
                    <a:pt x="2271" y="2022"/>
                  </a:lnTo>
                  <a:lnTo>
                    <a:pt x="2286" y="2037"/>
                  </a:lnTo>
                  <a:lnTo>
                    <a:pt x="2316" y="2052"/>
                  </a:lnTo>
                  <a:lnTo>
                    <a:pt x="2346" y="2037"/>
                  </a:lnTo>
                  <a:lnTo>
                    <a:pt x="2361" y="2037"/>
                  </a:lnTo>
                  <a:lnTo>
                    <a:pt x="2361" y="2007"/>
                  </a:lnTo>
                  <a:lnTo>
                    <a:pt x="2436" y="2007"/>
                  </a:lnTo>
                  <a:lnTo>
                    <a:pt x="2466" y="1992"/>
                  </a:lnTo>
                  <a:lnTo>
                    <a:pt x="2496" y="1992"/>
                  </a:lnTo>
                  <a:lnTo>
                    <a:pt x="2525" y="1977"/>
                  </a:lnTo>
                  <a:lnTo>
                    <a:pt x="2555" y="1977"/>
                  </a:lnTo>
                  <a:lnTo>
                    <a:pt x="2585" y="1992"/>
                  </a:lnTo>
                  <a:lnTo>
                    <a:pt x="2600" y="1962"/>
                  </a:lnTo>
                  <a:lnTo>
                    <a:pt x="2600" y="1947"/>
                  </a:lnTo>
                  <a:lnTo>
                    <a:pt x="2540" y="1887"/>
                  </a:lnTo>
                  <a:lnTo>
                    <a:pt x="2466" y="1872"/>
                  </a:lnTo>
                  <a:lnTo>
                    <a:pt x="2421" y="1812"/>
                  </a:lnTo>
                  <a:lnTo>
                    <a:pt x="2406" y="1797"/>
                  </a:lnTo>
                  <a:lnTo>
                    <a:pt x="2361" y="1738"/>
                  </a:lnTo>
                  <a:lnTo>
                    <a:pt x="2301" y="1782"/>
                  </a:lnTo>
                  <a:lnTo>
                    <a:pt x="2271" y="1782"/>
                  </a:lnTo>
                  <a:lnTo>
                    <a:pt x="2256" y="1752"/>
                  </a:lnTo>
                  <a:close/>
                </a:path>
              </a:pathLst>
            </a:custGeom>
            <a:solidFill>
              <a:srgbClr val="CCFFFF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13408" name="Freeform 21"/>
            <p:cNvSpPr>
              <a:spLocks/>
            </p:cNvSpPr>
            <p:nvPr/>
          </p:nvSpPr>
          <p:spPr bwMode="auto">
            <a:xfrm>
              <a:off x="2205" y="2253"/>
              <a:ext cx="2115" cy="3331"/>
            </a:xfrm>
            <a:custGeom>
              <a:avLst/>
              <a:gdLst>
                <a:gd name="T0" fmla="*/ 4 w 2376"/>
                <a:gd name="T1" fmla="*/ 51 h 3430"/>
                <a:gd name="T2" fmla="*/ 4 w 2376"/>
                <a:gd name="T3" fmla="*/ 95 h 3430"/>
                <a:gd name="T4" fmla="*/ 4 w 2376"/>
                <a:gd name="T5" fmla="*/ 138 h 3430"/>
                <a:gd name="T6" fmla="*/ 4 w 2376"/>
                <a:gd name="T7" fmla="*/ 180 h 3430"/>
                <a:gd name="T8" fmla="*/ 4 w 2376"/>
                <a:gd name="T9" fmla="*/ 185 h 3430"/>
                <a:gd name="T10" fmla="*/ 4 w 2376"/>
                <a:gd name="T11" fmla="*/ 206 h 3430"/>
                <a:gd name="T12" fmla="*/ 4 w 2376"/>
                <a:gd name="T13" fmla="*/ 238 h 3430"/>
                <a:gd name="T14" fmla="*/ 4 w 2376"/>
                <a:gd name="T15" fmla="*/ 248 h 3430"/>
                <a:gd name="T16" fmla="*/ 4 w 2376"/>
                <a:gd name="T17" fmla="*/ 275 h 3430"/>
                <a:gd name="T18" fmla="*/ 4 w 2376"/>
                <a:gd name="T19" fmla="*/ 317 h 3430"/>
                <a:gd name="T20" fmla="*/ 4 w 2376"/>
                <a:gd name="T21" fmla="*/ 327 h 3430"/>
                <a:gd name="T22" fmla="*/ 4 w 2376"/>
                <a:gd name="T23" fmla="*/ 346 h 3430"/>
                <a:gd name="T24" fmla="*/ 4 w 2376"/>
                <a:gd name="T25" fmla="*/ 376 h 3430"/>
                <a:gd name="T26" fmla="*/ 4 w 2376"/>
                <a:gd name="T27" fmla="*/ 396 h 3430"/>
                <a:gd name="T28" fmla="*/ 4 w 2376"/>
                <a:gd name="T29" fmla="*/ 413 h 3430"/>
                <a:gd name="T30" fmla="*/ 4 w 2376"/>
                <a:gd name="T31" fmla="*/ 414 h 3430"/>
                <a:gd name="T32" fmla="*/ 4 w 2376"/>
                <a:gd name="T33" fmla="*/ 435 h 3430"/>
                <a:gd name="T34" fmla="*/ 4 w 2376"/>
                <a:gd name="T35" fmla="*/ 444 h 3430"/>
                <a:gd name="T36" fmla="*/ 5 w 2376"/>
                <a:gd name="T37" fmla="*/ 451 h 3430"/>
                <a:gd name="T38" fmla="*/ 5 w 2376"/>
                <a:gd name="T39" fmla="*/ 470 h 3430"/>
                <a:gd name="T40" fmla="*/ 5 w 2376"/>
                <a:gd name="T41" fmla="*/ 494 h 3430"/>
                <a:gd name="T42" fmla="*/ 5 w 2376"/>
                <a:gd name="T43" fmla="*/ 523 h 3430"/>
                <a:gd name="T44" fmla="*/ 4 w 2376"/>
                <a:gd name="T45" fmla="*/ 524 h 3430"/>
                <a:gd name="T46" fmla="*/ 5 w 2376"/>
                <a:gd name="T47" fmla="*/ 549 h 3430"/>
                <a:gd name="T48" fmla="*/ 5 w 2376"/>
                <a:gd name="T49" fmla="*/ 565 h 3430"/>
                <a:gd name="T50" fmla="*/ 4 w 2376"/>
                <a:gd name="T51" fmla="*/ 579 h 3430"/>
                <a:gd name="T52" fmla="*/ 4 w 2376"/>
                <a:gd name="T53" fmla="*/ 579 h 3430"/>
                <a:gd name="T54" fmla="*/ 4 w 2376"/>
                <a:gd name="T55" fmla="*/ 601 h 3430"/>
                <a:gd name="T56" fmla="*/ 4 w 2376"/>
                <a:gd name="T57" fmla="*/ 626 h 3430"/>
                <a:gd name="T58" fmla="*/ 4 w 2376"/>
                <a:gd name="T59" fmla="*/ 684 h 3430"/>
                <a:gd name="T60" fmla="*/ 4 w 2376"/>
                <a:gd name="T61" fmla="*/ 725 h 3430"/>
                <a:gd name="T62" fmla="*/ 4 w 2376"/>
                <a:gd name="T63" fmla="*/ 720 h 3430"/>
                <a:gd name="T64" fmla="*/ 4 w 2376"/>
                <a:gd name="T65" fmla="*/ 723 h 3430"/>
                <a:gd name="T66" fmla="*/ 4 w 2376"/>
                <a:gd name="T67" fmla="*/ 746 h 3430"/>
                <a:gd name="T68" fmla="*/ 4 w 2376"/>
                <a:gd name="T69" fmla="*/ 720 h 3430"/>
                <a:gd name="T70" fmla="*/ 4 w 2376"/>
                <a:gd name="T71" fmla="*/ 684 h 3430"/>
                <a:gd name="T72" fmla="*/ 4 w 2376"/>
                <a:gd name="T73" fmla="*/ 672 h 3430"/>
                <a:gd name="T74" fmla="*/ 4 w 2376"/>
                <a:gd name="T75" fmla="*/ 689 h 3430"/>
                <a:gd name="T76" fmla="*/ 4 w 2376"/>
                <a:gd name="T77" fmla="*/ 650 h 3430"/>
                <a:gd name="T78" fmla="*/ 4 w 2376"/>
                <a:gd name="T79" fmla="*/ 657 h 3430"/>
                <a:gd name="T80" fmla="*/ 4 w 2376"/>
                <a:gd name="T81" fmla="*/ 663 h 3430"/>
                <a:gd name="T82" fmla="*/ 4 w 2376"/>
                <a:gd name="T83" fmla="*/ 617 h 3430"/>
                <a:gd name="T84" fmla="*/ 4 w 2376"/>
                <a:gd name="T85" fmla="*/ 572 h 3430"/>
                <a:gd name="T86" fmla="*/ 4 w 2376"/>
                <a:gd name="T87" fmla="*/ 511 h 3430"/>
                <a:gd name="T88" fmla="*/ 4 w 2376"/>
                <a:gd name="T89" fmla="*/ 435 h 3430"/>
                <a:gd name="T90" fmla="*/ 4 w 2376"/>
                <a:gd name="T91" fmla="*/ 435 h 3430"/>
                <a:gd name="T92" fmla="*/ 4 w 2376"/>
                <a:gd name="T93" fmla="*/ 373 h 3430"/>
                <a:gd name="T94" fmla="*/ 4 w 2376"/>
                <a:gd name="T95" fmla="*/ 291 h 3430"/>
                <a:gd name="T96" fmla="*/ 4 w 2376"/>
                <a:gd name="T97" fmla="*/ 228 h 3430"/>
                <a:gd name="T98" fmla="*/ 4 w 2376"/>
                <a:gd name="T99" fmla="*/ 189 h 3430"/>
                <a:gd name="T100" fmla="*/ 4 w 2376"/>
                <a:gd name="T101" fmla="*/ 127 h 3430"/>
                <a:gd name="T102" fmla="*/ 4 w 2376"/>
                <a:gd name="T103" fmla="*/ 88 h 3430"/>
                <a:gd name="T104" fmla="*/ 4 w 2376"/>
                <a:gd name="T105" fmla="*/ 49 h 3430"/>
                <a:gd name="T106" fmla="*/ 4 w 2376"/>
                <a:gd name="T107" fmla="*/ 0 h 3430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w 2376"/>
                <a:gd name="T163" fmla="*/ 0 h 3430"/>
                <a:gd name="T164" fmla="*/ 2376 w 2376"/>
                <a:gd name="T165" fmla="*/ 3430 h 3430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T162" t="T163" r="T164" b="T165"/>
              <a:pathLst>
                <a:path w="2376" h="3430">
                  <a:moveTo>
                    <a:pt x="553" y="90"/>
                  </a:moveTo>
                  <a:lnTo>
                    <a:pt x="612" y="135"/>
                  </a:lnTo>
                  <a:lnTo>
                    <a:pt x="627" y="165"/>
                  </a:lnTo>
                  <a:lnTo>
                    <a:pt x="687" y="195"/>
                  </a:lnTo>
                  <a:lnTo>
                    <a:pt x="687" y="240"/>
                  </a:lnTo>
                  <a:lnTo>
                    <a:pt x="717" y="300"/>
                  </a:lnTo>
                  <a:lnTo>
                    <a:pt x="777" y="285"/>
                  </a:lnTo>
                  <a:lnTo>
                    <a:pt x="822" y="330"/>
                  </a:lnTo>
                  <a:lnTo>
                    <a:pt x="837" y="360"/>
                  </a:lnTo>
                  <a:lnTo>
                    <a:pt x="777" y="435"/>
                  </a:lnTo>
                  <a:lnTo>
                    <a:pt x="837" y="450"/>
                  </a:lnTo>
                  <a:lnTo>
                    <a:pt x="822" y="525"/>
                  </a:lnTo>
                  <a:lnTo>
                    <a:pt x="822" y="555"/>
                  </a:lnTo>
                  <a:lnTo>
                    <a:pt x="866" y="569"/>
                  </a:lnTo>
                  <a:lnTo>
                    <a:pt x="822" y="629"/>
                  </a:lnTo>
                  <a:lnTo>
                    <a:pt x="896" y="704"/>
                  </a:lnTo>
                  <a:lnTo>
                    <a:pt x="792" y="794"/>
                  </a:lnTo>
                  <a:lnTo>
                    <a:pt x="822" y="824"/>
                  </a:lnTo>
                  <a:lnTo>
                    <a:pt x="896" y="839"/>
                  </a:lnTo>
                  <a:lnTo>
                    <a:pt x="986" y="824"/>
                  </a:lnTo>
                  <a:lnTo>
                    <a:pt x="1016" y="839"/>
                  </a:lnTo>
                  <a:lnTo>
                    <a:pt x="1031" y="869"/>
                  </a:lnTo>
                  <a:lnTo>
                    <a:pt x="1031" y="884"/>
                  </a:lnTo>
                  <a:lnTo>
                    <a:pt x="1061" y="899"/>
                  </a:lnTo>
                  <a:lnTo>
                    <a:pt x="1135" y="854"/>
                  </a:lnTo>
                  <a:lnTo>
                    <a:pt x="1195" y="809"/>
                  </a:lnTo>
                  <a:lnTo>
                    <a:pt x="1210" y="809"/>
                  </a:lnTo>
                  <a:lnTo>
                    <a:pt x="1255" y="809"/>
                  </a:lnTo>
                  <a:lnTo>
                    <a:pt x="1225" y="884"/>
                  </a:lnTo>
                  <a:lnTo>
                    <a:pt x="1135" y="944"/>
                  </a:lnTo>
                  <a:lnTo>
                    <a:pt x="1150" y="989"/>
                  </a:lnTo>
                  <a:lnTo>
                    <a:pt x="1180" y="1019"/>
                  </a:lnTo>
                  <a:lnTo>
                    <a:pt x="1195" y="1049"/>
                  </a:lnTo>
                  <a:lnTo>
                    <a:pt x="1240" y="1064"/>
                  </a:lnTo>
                  <a:lnTo>
                    <a:pt x="1285" y="1094"/>
                  </a:lnTo>
                  <a:lnTo>
                    <a:pt x="1330" y="1079"/>
                  </a:lnTo>
                  <a:lnTo>
                    <a:pt x="1360" y="1079"/>
                  </a:lnTo>
                  <a:lnTo>
                    <a:pt x="1375" y="1124"/>
                  </a:lnTo>
                  <a:lnTo>
                    <a:pt x="1390" y="1139"/>
                  </a:lnTo>
                  <a:lnTo>
                    <a:pt x="1419" y="1139"/>
                  </a:lnTo>
                  <a:lnTo>
                    <a:pt x="1434" y="1169"/>
                  </a:lnTo>
                  <a:lnTo>
                    <a:pt x="1419" y="1184"/>
                  </a:lnTo>
                  <a:lnTo>
                    <a:pt x="1434" y="1184"/>
                  </a:lnTo>
                  <a:lnTo>
                    <a:pt x="1419" y="1229"/>
                  </a:lnTo>
                  <a:lnTo>
                    <a:pt x="1360" y="1259"/>
                  </a:lnTo>
                  <a:lnTo>
                    <a:pt x="1330" y="1333"/>
                  </a:lnTo>
                  <a:lnTo>
                    <a:pt x="1300" y="1333"/>
                  </a:lnTo>
                  <a:lnTo>
                    <a:pt x="1285" y="1378"/>
                  </a:lnTo>
                  <a:lnTo>
                    <a:pt x="1330" y="1408"/>
                  </a:lnTo>
                  <a:lnTo>
                    <a:pt x="1285" y="1453"/>
                  </a:lnTo>
                  <a:lnTo>
                    <a:pt x="1315" y="1498"/>
                  </a:lnTo>
                  <a:lnTo>
                    <a:pt x="1360" y="1498"/>
                  </a:lnTo>
                  <a:lnTo>
                    <a:pt x="1375" y="1528"/>
                  </a:lnTo>
                  <a:lnTo>
                    <a:pt x="1419" y="1498"/>
                  </a:lnTo>
                  <a:lnTo>
                    <a:pt x="1464" y="1498"/>
                  </a:lnTo>
                  <a:lnTo>
                    <a:pt x="1494" y="1498"/>
                  </a:lnTo>
                  <a:lnTo>
                    <a:pt x="1509" y="1528"/>
                  </a:lnTo>
                  <a:lnTo>
                    <a:pt x="1569" y="1528"/>
                  </a:lnTo>
                  <a:lnTo>
                    <a:pt x="1569" y="1588"/>
                  </a:lnTo>
                  <a:lnTo>
                    <a:pt x="1584" y="1588"/>
                  </a:lnTo>
                  <a:lnTo>
                    <a:pt x="1539" y="1663"/>
                  </a:lnTo>
                  <a:lnTo>
                    <a:pt x="1554" y="1708"/>
                  </a:lnTo>
                  <a:lnTo>
                    <a:pt x="1584" y="1693"/>
                  </a:lnTo>
                  <a:lnTo>
                    <a:pt x="1599" y="1693"/>
                  </a:lnTo>
                  <a:lnTo>
                    <a:pt x="1584" y="1723"/>
                  </a:lnTo>
                  <a:lnTo>
                    <a:pt x="1614" y="1738"/>
                  </a:lnTo>
                  <a:lnTo>
                    <a:pt x="1614" y="1783"/>
                  </a:lnTo>
                  <a:lnTo>
                    <a:pt x="1629" y="1798"/>
                  </a:lnTo>
                  <a:lnTo>
                    <a:pt x="1629" y="1813"/>
                  </a:lnTo>
                  <a:lnTo>
                    <a:pt x="1659" y="1813"/>
                  </a:lnTo>
                  <a:lnTo>
                    <a:pt x="1718" y="1873"/>
                  </a:lnTo>
                  <a:lnTo>
                    <a:pt x="1748" y="1948"/>
                  </a:lnTo>
                  <a:lnTo>
                    <a:pt x="1808" y="1933"/>
                  </a:lnTo>
                  <a:lnTo>
                    <a:pt x="1942" y="1918"/>
                  </a:lnTo>
                  <a:lnTo>
                    <a:pt x="1942" y="1888"/>
                  </a:lnTo>
                  <a:lnTo>
                    <a:pt x="2002" y="1873"/>
                  </a:lnTo>
                  <a:lnTo>
                    <a:pt x="2032" y="1888"/>
                  </a:lnTo>
                  <a:lnTo>
                    <a:pt x="2077" y="1873"/>
                  </a:lnTo>
                  <a:lnTo>
                    <a:pt x="2137" y="1888"/>
                  </a:lnTo>
                  <a:lnTo>
                    <a:pt x="2152" y="1903"/>
                  </a:lnTo>
                  <a:lnTo>
                    <a:pt x="2182" y="1903"/>
                  </a:lnTo>
                  <a:lnTo>
                    <a:pt x="2182" y="1933"/>
                  </a:lnTo>
                  <a:lnTo>
                    <a:pt x="2167" y="1933"/>
                  </a:lnTo>
                  <a:lnTo>
                    <a:pt x="2152" y="1948"/>
                  </a:lnTo>
                  <a:lnTo>
                    <a:pt x="2167" y="1992"/>
                  </a:lnTo>
                  <a:lnTo>
                    <a:pt x="2197" y="1977"/>
                  </a:lnTo>
                  <a:lnTo>
                    <a:pt x="2211" y="1977"/>
                  </a:lnTo>
                  <a:lnTo>
                    <a:pt x="2211" y="2007"/>
                  </a:lnTo>
                  <a:lnTo>
                    <a:pt x="2197" y="2022"/>
                  </a:lnTo>
                  <a:lnTo>
                    <a:pt x="2197" y="2037"/>
                  </a:lnTo>
                  <a:lnTo>
                    <a:pt x="2241" y="2037"/>
                  </a:lnTo>
                  <a:lnTo>
                    <a:pt x="2256" y="2052"/>
                  </a:lnTo>
                  <a:lnTo>
                    <a:pt x="2286" y="2037"/>
                  </a:lnTo>
                  <a:lnTo>
                    <a:pt x="2301" y="2052"/>
                  </a:lnTo>
                  <a:lnTo>
                    <a:pt x="2331" y="2067"/>
                  </a:lnTo>
                  <a:lnTo>
                    <a:pt x="2331" y="2097"/>
                  </a:lnTo>
                  <a:lnTo>
                    <a:pt x="2361" y="2112"/>
                  </a:lnTo>
                  <a:lnTo>
                    <a:pt x="2376" y="2112"/>
                  </a:lnTo>
                  <a:lnTo>
                    <a:pt x="2361" y="2127"/>
                  </a:lnTo>
                  <a:lnTo>
                    <a:pt x="2361" y="2157"/>
                  </a:lnTo>
                  <a:lnTo>
                    <a:pt x="2301" y="2187"/>
                  </a:lnTo>
                  <a:lnTo>
                    <a:pt x="2301" y="2202"/>
                  </a:lnTo>
                  <a:lnTo>
                    <a:pt x="2316" y="2247"/>
                  </a:lnTo>
                  <a:lnTo>
                    <a:pt x="2301" y="2247"/>
                  </a:lnTo>
                  <a:lnTo>
                    <a:pt x="2256" y="2277"/>
                  </a:lnTo>
                  <a:lnTo>
                    <a:pt x="2241" y="2292"/>
                  </a:lnTo>
                  <a:lnTo>
                    <a:pt x="2226" y="2337"/>
                  </a:lnTo>
                  <a:lnTo>
                    <a:pt x="2256" y="2367"/>
                  </a:lnTo>
                  <a:lnTo>
                    <a:pt x="2241" y="2367"/>
                  </a:lnTo>
                  <a:lnTo>
                    <a:pt x="2241" y="2397"/>
                  </a:lnTo>
                  <a:lnTo>
                    <a:pt x="2211" y="2397"/>
                  </a:lnTo>
                  <a:lnTo>
                    <a:pt x="2197" y="2427"/>
                  </a:lnTo>
                  <a:lnTo>
                    <a:pt x="2167" y="2412"/>
                  </a:lnTo>
                  <a:lnTo>
                    <a:pt x="2152" y="2427"/>
                  </a:lnTo>
                  <a:lnTo>
                    <a:pt x="2107" y="2412"/>
                  </a:lnTo>
                  <a:lnTo>
                    <a:pt x="2152" y="2457"/>
                  </a:lnTo>
                  <a:lnTo>
                    <a:pt x="2152" y="2472"/>
                  </a:lnTo>
                  <a:lnTo>
                    <a:pt x="2182" y="2487"/>
                  </a:lnTo>
                  <a:lnTo>
                    <a:pt x="2226" y="2487"/>
                  </a:lnTo>
                  <a:lnTo>
                    <a:pt x="2226" y="2517"/>
                  </a:lnTo>
                  <a:lnTo>
                    <a:pt x="2241" y="2517"/>
                  </a:lnTo>
                  <a:lnTo>
                    <a:pt x="2256" y="2532"/>
                  </a:lnTo>
                  <a:lnTo>
                    <a:pt x="2301" y="2562"/>
                  </a:lnTo>
                  <a:lnTo>
                    <a:pt x="2301" y="2592"/>
                  </a:lnTo>
                  <a:lnTo>
                    <a:pt x="2286" y="2607"/>
                  </a:lnTo>
                  <a:lnTo>
                    <a:pt x="2316" y="2622"/>
                  </a:lnTo>
                  <a:lnTo>
                    <a:pt x="2271" y="2622"/>
                  </a:lnTo>
                  <a:lnTo>
                    <a:pt x="2241" y="2637"/>
                  </a:lnTo>
                  <a:lnTo>
                    <a:pt x="2211" y="2652"/>
                  </a:lnTo>
                  <a:lnTo>
                    <a:pt x="2182" y="2622"/>
                  </a:lnTo>
                  <a:lnTo>
                    <a:pt x="2167" y="2622"/>
                  </a:lnTo>
                  <a:lnTo>
                    <a:pt x="2167" y="2637"/>
                  </a:lnTo>
                  <a:lnTo>
                    <a:pt x="2152" y="2637"/>
                  </a:lnTo>
                  <a:lnTo>
                    <a:pt x="2167" y="2652"/>
                  </a:lnTo>
                  <a:lnTo>
                    <a:pt x="2167" y="2711"/>
                  </a:lnTo>
                  <a:lnTo>
                    <a:pt x="2167" y="2726"/>
                  </a:lnTo>
                  <a:lnTo>
                    <a:pt x="2197" y="2741"/>
                  </a:lnTo>
                  <a:lnTo>
                    <a:pt x="2197" y="2756"/>
                  </a:lnTo>
                  <a:lnTo>
                    <a:pt x="2182" y="2756"/>
                  </a:lnTo>
                  <a:lnTo>
                    <a:pt x="2152" y="2771"/>
                  </a:lnTo>
                  <a:lnTo>
                    <a:pt x="2107" y="2801"/>
                  </a:lnTo>
                  <a:lnTo>
                    <a:pt x="2122" y="2831"/>
                  </a:lnTo>
                  <a:lnTo>
                    <a:pt x="2107" y="2861"/>
                  </a:lnTo>
                  <a:lnTo>
                    <a:pt x="2107" y="2876"/>
                  </a:lnTo>
                  <a:lnTo>
                    <a:pt x="2122" y="2966"/>
                  </a:lnTo>
                  <a:lnTo>
                    <a:pt x="2122" y="3041"/>
                  </a:lnTo>
                  <a:lnTo>
                    <a:pt x="2152" y="3086"/>
                  </a:lnTo>
                  <a:lnTo>
                    <a:pt x="2182" y="3116"/>
                  </a:lnTo>
                  <a:lnTo>
                    <a:pt x="2182" y="3146"/>
                  </a:lnTo>
                  <a:lnTo>
                    <a:pt x="2137" y="3161"/>
                  </a:lnTo>
                  <a:lnTo>
                    <a:pt x="2092" y="3206"/>
                  </a:lnTo>
                  <a:lnTo>
                    <a:pt x="2047" y="3251"/>
                  </a:lnTo>
                  <a:lnTo>
                    <a:pt x="2032" y="3266"/>
                  </a:lnTo>
                  <a:lnTo>
                    <a:pt x="2047" y="3326"/>
                  </a:lnTo>
                  <a:lnTo>
                    <a:pt x="2017" y="3341"/>
                  </a:lnTo>
                  <a:lnTo>
                    <a:pt x="1987" y="3326"/>
                  </a:lnTo>
                  <a:lnTo>
                    <a:pt x="1957" y="3326"/>
                  </a:lnTo>
                  <a:lnTo>
                    <a:pt x="1928" y="3281"/>
                  </a:lnTo>
                  <a:lnTo>
                    <a:pt x="1883" y="3296"/>
                  </a:lnTo>
                  <a:lnTo>
                    <a:pt x="1898" y="3326"/>
                  </a:lnTo>
                  <a:lnTo>
                    <a:pt x="1868" y="3341"/>
                  </a:lnTo>
                  <a:lnTo>
                    <a:pt x="1838" y="3356"/>
                  </a:lnTo>
                  <a:lnTo>
                    <a:pt x="1823" y="3356"/>
                  </a:lnTo>
                  <a:lnTo>
                    <a:pt x="1793" y="3311"/>
                  </a:lnTo>
                  <a:lnTo>
                    <a:pt x="1748" y="3296"/>
                  </a:lnTo>
                  <a:lnTo>
                    <a:pt x="1703" y="3296"/>
                  </a:lnTo>
                  <a:lnTo>
                    <a:pt x="1659" y="3341"/>
                  </a:lnTo>
                  <a:lnTo>
                    <a:pt x="1629" y="3371"/>
                  </a:lnTo>
                  <a:lnTo>
                    <a:pt x="1584" y="3415"/>
                  </a:lnTo>
                  <a:lnTo>
                    <a:pt x="1599" y="3430"/>
                  </a:lnTo>
                  <a:lnTo>
                    <a:pt x="1494" y="3400"/>
                  </a:lnTo>
                  <a:lnTo>
                    <a:pt x="1390" y="3341"/>
                  </a:lnTo>
                  <a:lnTo>
                    <a:pt x="1360" y="3311"/>
                  </a:lnTo>
                  <a:lnTo>
                    <a:pt x="1330" y="3296"/>
                  </a:lnTo>
                  <a:lnTo>
                    <a:pt x="1330" y="3311"/>
                  </a:lnTo>
                  <a:lnTo>
                    <a:pt x="1300" y="3311"/>
                  </a:lnTo>
                  <a:lnTo>
                    <a:pt x="1285" y="3236"/>
                  </a:lnTo>
                  <a:lnTo>
                    <a:pt x="1360" y="3176"/>
                  </a:lnTo>
                  <a:lnTo>
                    <a:pt x="1375" y="3146"/>
                  </a:lnTo>
                  <a:lnTo>
                    <a:pt x="1360" y="3131"/>
                  </a:lnTo>
                  <a:lnTo>
                    <a:pt x="1360" y="3116"/>
                  </a:lnTo>
                  <a:lnTo>
                    <a:pt x="1345" y="3086"/>
                  </a:lnTo>
                  <a:lnTo>
                    <a:pt x="1315" y="3086"/>
                  </a:lnTo>
                  <a:lnTo>
                    <a:pt x="1300" y="3086"/>
                  </a:lnTo>
                  <a:lnTo>
                    <a:pt x="1240" y="3131"/>
                  </a:lnTo>
                  <a:lnTo>
                    <a:pt x="1225" y="3191"/>
                  </a:lnTo>
                  <a:lnTo>
                    <a:pt x="1165" y="3176"/>
                  </a:lnTo>
                  <a:lnTo>
                    <a:pt x="1135" y="3161"/>
                  </a:lnTo>
                  <a:lnTo>
                    <a:pt x="1076" y="3161"/>
                  </a:lnTo>
                  <a:lnTo>
                    <a:pt x="1046" y="3116"/>
                  </a:lnTo>
                  <a:lnTo>
                    <a:pt x="1031" y="3086"/>
                  </a:lnTo>
                  <a:lnTo>
                    <a:pt x="971" y="3026"/>
                  </a:lnTo>
                  <a:lnTo>
                    <a:pt x="926" y="3026"/>
                  </a:lnTo>
                  <a:lnTo>
                    <a:pt x="881" y="2981"/>
                  </a:lnTo>
                  <a:lnTo>
                    <a:pt x="807" y="2936"/>
                  </a:lnTo>
                  <a:lnTo>
                    <a:pt x="747" y="2921"/>
                  </a:lnTo>
                  <a:lnTo>
                    <a:pt x="702" y="2936"/>
                  </a:lnTo>
                  <a:lnTo>
                    <a:pt x="597" y="2951"/>
                  </a:lnTo>
                  <a:lnTo>
                    <a:pt x="553" y="3011"/>
                  </a:lnTo>
                  <a:lnTo>
                    <a:pt x="508" y="2996"/>
                  </a:lnTo>
                  <a:lnTo>
                    <a:pt x="463" y="3041"/>
                  </a:lnTo>
                  <a:lnTo>
                    <a:pt x="448" y="3056"/>
                  </a:lnTo>
                  <a:lnTo>
                    <a:pt x="358" y="3071"/>
                  </a:lnTo>
                  <a:lnTo>
                    <a:pt x="328" y="3041"/>
                  </a:lnTo>
                  <a:lnTo>
                    <a:pt x="284" y="3041"/>
                  </a:lnTo>
                  <a:lnTo>
                    <a:pt x="179" y="2891"/>
                  </a:lnTo>
                  <a:lnTo>
                    <a:pt x="164" y="2876"/>
                  </a:lnTo>
                  <a:lnTo>
                    <a:pt x="134" y="2861"/>
                  </a:lnTo>
                  <a:lnTo>
                    <a:pt x="149" y="2831"/>
                  </a:lnTo>
                  <a:lnTo>
                    <a:pt x="89" y="2846"/>
                  </a:lnTo>
                  <a:lnTo>
                    <a:pt x="30" y="2771"/>
                  </a:lnTo>
                  <a:lnTo>
                    <a:pt x="0" y="2741"/>
                  </a:lnTo>
                  <a:lnTo>
                    <a:pt x="0" y="2696"/>
                  </a:lnTo>
                  <a:lnTo>
                    <a:pt x="30" y="2622"/>
                  </a:lnTo>
                  <a:lnTo>
                    <a:pt x="30" y="2562"/>
                  </a:lnTo>
                  <a:lnTo>
                    <a:pt x="30" y="2517"/>
                  </a:lnTo>
                  <a:lnTo>
                    <a:pt x="59" y="2442"/>
                  </a:lnTo>
                  <a:lnTo>
                    <a:pt x="59" y="2352"/>
                  </a:lnTo>
                  <a:lnTo>
                    <a:pt x="74" y="2262"/>
                  </a:lnTo>
                  <a:lnTo>
                    <a:pt x="74" y="2172"/>
                  </a:lnTo>
                  <a:lnTo>
                    <a:pt x="89" y="2082"/>
                  </a:lnTo>
                  <a:lnTo>
                    <a:pt x="104" y="2007"/>
                  </a:lnTo>
                  <a:lnTo>
                    <a:pt x="119" y="1992"/>
                  </a:lnTo>
                  <a:lnTo>
                    <a:pt x="134" y="2022"/>
                  </a:lnTo>
                  <a:lnTo>
                    <a:pt x="164" y="2022"/>
                  </a:lnTo>
                  <a:lnTo>
                    <a:pt x="179" y="2022"/>
                  </a:lnTo>
                  <a:lnTo>
                    <a:pt x="179" y="1992"/>
                  </a:lnTo>
                  <a:lnTo>
                    <a:pt x="164" y="1992"/>
                  </a:lnTo>
                  <a:lnTo>
                    <a:pt x="149" y="1933"/>
                  </a:lnTo>
                  <a:lnTo>
                    <a:pt x="89" y="1888"/>
                  </a:lnTo>
                  <a:lnTo>
                    <a:pt x="74" y="1828"/>
                  </a:lnTo>
                  <a:lnTo>
                    <a:pt x="74" y="1768"/>
                  </a:lnTo>
                  <a:lnTo>
                    <a:pt x="74" y="1708"/>
                  </a:lnTo>
                  <a:lnTo>
                    <a:pt x="74" y="1648"/>
                  </a:lnTo>
                  <a:lnTo>
                    <a:pt x="74" y="1468"/>
                  </a:lnTo>
                  <a:lnTo>
                    <a:pt x="59" y="1393"/>
                  </a:lnTo>
                  <a:lnTo>
                    <a:pt x="59" y="1348"/>
                  </a:lnTo>
                  <a:lnTo>
                    <a:pt x="59" y="1333"/>
                  </a:lnTo>
                  <a:lnTo>
                    <a:pt x="30" y="1259"/>
                  </a:lnTo>
                  <a:lnTo>
                    <a:pt x="30" y="1184"/>
                  </a:lnTo>
                  <a:lnTo>
                    <a:pt x="15" y="1139"/>
                  </a:lnTo>
                  <a:lnTo>
                    <a:pt x="45" y="1094"/>
                  </a:lnTo>
                  <a:lnTo>
                    <a:pt x="74" y="1049"/>
                  </a:lnTo>
                  <a:lnTo>
                    <a:pt x="74" y="1004"/>
                  </a:lnTo>
                  <a:lnTo>
                    <a:pt x="104" y="989"/>
                  </a:lnTo>
                  <a:lnTo>
                    <a:pt x="119" y="974"/>
                  </a:lnTo>
                  <a:lnTo>
                    <a:pt x="134" y="929"/>
                  </a:lnTo>
                  <a:lnTo>
                    <a:pt x="119" y="869"/>
                  </a:lnTo>
                  <a:lnTo>
                    <a:pt x="164" y="809"/>
                  </a:lnTo>
                  <a:lnTo>
                    <a:pt x="164" y="734"/>
                  </a:lnTo>
                  <a:lnTo>
                    <a:pt x="164" y="689"/>
                  </a:lnTo>
                  <a:lnTo>
                    <a:pt x="164" y="644"/>
                  </a:lnTo>
                  <a:lnTo>
                    <a:pt x="149" y="584"/>
                  </a:lnTo>
                  <a:lnTo>
                    <a:pt x="134" y="540"/>
                  </a:lnTo>
                  <a:lnTo>
                    <a:pt x="119" y="510"/>
                  </a:lnTo>
                  <a:lnTo>
                    <a:pt x="119" y="480"/>
                  </a:lnTo>
                  <a:lnTo>
                    <a:pt x="119" y="450"/>
                  </a:lnTo>
                  <a:lnTo>
                    <a:pt x="104" y="405"/>
                  </a:lnTo>
                  <a:lnTo>
                    <a:pt x="74" y="345"/>
                  </a:lnTo>
                  <a:lnTo>
                    <a:pt x="89" y="270"/>
                  </a:lnTo>
                  <a:lnTo>
                    <a:pt x="89" y="225"/>
                  </a:lnTo>
                  <a:lnTo>
                    <a:pt x="149" y="225"/>
                  </a:lnTo>
                  <a:lnTo>
                    <a:pt x="209" y="225"/>
                  </a:lnTo>
                  <a:lnTo>
                    <a:pt x="269" y="195"/>
                  </a:lnTo>
                  <a:lnTo>
                    <a:pt x="314" y="180"/>
                  </a:lnTo>
                  <a:lnTo>
                    <a:pt x="358" y="135"/>
                  </a:lnTo>
                  <a:lnTo>
                    <a:pt x="418" y="75"/>
                  </a:lnTo>
                  <a:lnTo>
                    <a:pt x="478" y="0"/>
                  </a:lnTo>
                  <a:lnTo>
                    <a:pt x="508" y="45"/>
                  </a:lnTo>
                  <a:lnTo>
                    <a:pt x="553" y="90"/>
                  </a:lnTo>
                  <a:close/>
                </a:path>
              </a:pathLst>
            </a:custGeom>
            <a:solidFill>
              <a:srgbClr val="CCFFFF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13409" name="Freeform 22"/>
            <p:cNvSpPr>
              <a:spLocks/>
            </p:cNvSpPr>
            <p:nvPr/>
          </p:nvSpPr>
          <p:spPr bwMode="auto">
            <a:xfrm>
              <a:off x="4412" y="3663"/>
              <a:ext cx="1530" cy="1339"/>
            </a:xfrm>
            <a:custGeom>
              <a:avLst/>
              <a:gdLst>
                <a:gd name="T0" fmla="*/ 4 w 1719"/>
                <a:gd name="T1" fmla="*/ 23 h 1378"/>
                <a:gd name="T2" fmla="*/ 4 w 1719"/>
                <a:gd name="T3" fmla="*/ 17 h 1378"/>
                <a:gd name="T4" fmla="*/ 4 w 1719"/>
                <a:gd name="T5" fmla="*/ 17 h 1378"/>
                <a:gd name="T6" fmla="*/ 4 w 1719"/>
                <a:gd name="T7" fmla="*/ 15 h 1378"/>
                <a:gd name="T8" fmla="*/ 4 w 1719"/>
                <a:gd name="T9" fmla="*/ 17 h 1378"/>
                <a:gd name="T10" fmla="*/ 4 w 1719"/>
                <a:gd name="T11" fmla="*/ 17 h 1378"/>
                <a:gd name="T12" fmla="*/ 4 w 1719"/>
                <a:gd name="T13" fmla="*/ 23 h 1378"/>
                <a:gd name="T14" fmla="*/ 4 w 1719"/>
                <a:gd name="T15" fmla="*/ 17 h 1378"/>
                <a:gd name="T16" fmla="*/ 4 w 1719"/>
                <a:gd name="T17" fmla="*/ 17 h 1378"/>
                <a:gd name="T18" fmla="*/ 4 w 1719"/>
                <a:gd name="T19" fmla="*/ 18 h 1378"/>
                <a:gd name="T20" fmla="*/ 4 w 1719"/>
                <a:gd name="T21" fmla="*/ 18 h 1378"/>
                <a:gd name="T22" fmla="*/ 4 w 1719"/>
                <a:gd name="T23" fmla="*/ 17 h 1378"/>
                <a:gd name="T24" fmla="*/ 4 w 1719"/>
                <a:gd name="T25" fmla="*/ 17 h 1378"/>
                <a:gd name="T26" fmla="*/ 4 w 1719"/>
                <a:gd name="T27" fmla="*/ 32 h 1378"/>
                <a:gd name="T28" fmla="*/ 4 w 1719"/>
                <a:gd name="T29" fmla="*/ 46 h 1378"/>
                <a:gd name="T30" fmla="*/ 4 w 1719"/>
                <a:gd name="T31" fmla="*/ 95 h 1378"/>
                <a:gd name="T32" fmla="*/ 4 w 1719"/>
                <a:gd name="T33" fmla="*/ 135 h 1378"/>
                <a:gd name="T34" fmla="*/ 4 w 1719"/>
                <a:gd name="T35" fmla="*/ 139 h 1378"/>
                <a:gd name="T36" fmla="*/ 4 w 1719"/>
                <a:gd name="T37" fmla="*/ 155 h 1378"/>
                <a:gd name="T38" fmla="*/ 4 w 1719"/>
                <a:gd name="T39" fmla="*/ 183 h 1378"/>
                <a:gd name="T40" fmla="*/ 4 w 1719"/>
                <a:gd name="T41" fmla="*/ 209 h 1378"/>
                <a:gd name="T42" fmla="*/ 4 w 1719"/>
                <a:gd name="T43" fmla="*/ 192 h 1378"/>
                <a:gd name="T44" fmla="*/ 4 w 1719"/>
                <a:gd name="T45" fmla="*/ 199 h 1378"/>
                <a:gd name="T46" fmla="*/ 4 w 1719"/>
                <a:gd name="T47" fmla="*/ 216 h 1378"/>
                <a:gd name="T48" fmla="*/ 4 w 1719"/>
                <a:gd name="T49" fmla="*/ 243 h 1378"/>
                <a:gd name="T50" fmla="*/ 4 w 1719"/>
                <a:gd name="T51" fmla="*/ 266 h 1378"/>
                <a:gd name="T52" fmla="*/ 4 w 1719"/>
                <a:gd name="T53" fmla="*/ 283 h 1378"/>
                <a:gd name="T54" fmla="*/ 4 w 1719"/>
                <a:gd name="T55" fmla="*/ 292 h 1378"/>
                <a:gd name="T56" fmla="*/ 4 w 1719"/>
                <a:gd name="T57" fmla="*/ 296 h 1378"/>
                <a:gd name="T58" fmla="*/ 4 w 1719"/>
                <a:gd name="T59" fmla="*/ 303 h 1378"/>
                <a:gd name="T60" fmla="*/ 4 w 1719"/>
                <a:gd name="T61" fmla="*/ 303 h 1378"/>
                <a:gd name="T62" fmla="*/ 4 w 1719"/>
                <a:gd name="T63" fmla="*/ 283 h 1378"/>
                <a:gd name="T64" fmla="*/ 4 w 1719"/>
                <a:gd name="T65" fmla="*/ 269 h 1378"/>
                <a:gd name="T66" fmla="*/ 4 w 1719"/>
                <a:gd name="T67" fmla="*/ 266 h 1378"/>
                <a:gd name="T68" fmla="*/ 4 w 1719"/>
                <a:gd name="T69" fmla="*/ 253 h 1378"/>
                <a:gd name="T70" fmla="*/ 4 w 1719"/>
                <a:gd name="T71" fmla="*/ 239 h 1378"/>
                <a:gd name="T72" fmla="*/ 4 w 1719"/>
                <a:gd name="T73" fmla="*/ 229 h 1378"/>
                <a:gd name="T74" fmla="*/ 4 w 1719"/>
                <a:gd name="T75" fmla="*/ 223 h 1378"/>
                <a:gd name="T76" fmla="*/ 4 w 1719"/>
                <a:gd name="T77" fmla="*/ 219 h 1378"/>
                <a:gd name="T78" fmla="*/ 4 w 1719"/>
                <a:gd name="T79" fmla="*/ 199 h 1378"/>
                <a:gd name="T80" fmla="*/ 4 w 1719"/>
                <a:gd name="T81" fmla="*/ 195 h 1378"/>
                <a:gd name="T82" fmla="*/ 4 w 1719"/>
                <a:gd name="T83" fmla="*/ 195 h 1378"/>
                <a:gd name="T84" fmla="*/ 4 w 1719"/>
                <a:gd name="T85" fmla="*/ 179 h 1378"/>
                <a:gd name="T86" fmla="*/ 4 w 1719"/>
                <a:gd name="T87" fmla="*/ 169 h 1378"/>
                <a:gd name="T88" fmla="*/ 4 w 1719"/>
                <a:gd name="T89" fmla="*/ 162 h 1378"/>
                <a:gd name="T90" fmla="*/ 4 w 1719"/>
                <a:gd name="T91" fmla="*/ 146 h 1378"/>
                <a:gd name="T92" fmla="*/ 4 w 1719"/>
                <a:gd name="T93" fmla="*/ 128 h 1378"/>
                <a:gd name="T94" fmla="*/ 4 w 1719"/>
                <a:gd name="T95" fmla="*/ 128 h 1378"/>
                <a:gd name="T96" fmla="*/ 4 w 1719"/>
                <a:gd name="T97" fmla="*/ 115 h 1378"/>
                <a:gd name="T98" fmla="*/ 4 w 1719"/>
                <a:gd name="T99" fmla="*/ 81 h 1378"/>
                <a:gd name="T100" fmla="*/ 4 w 1719"/>
                <a:gd name="T101" fmla="*/ 72 h 1378"/>
                <a:gd name="T102" fmla="*/ 4 w 1719"/>
                <a:gd name="T103" fmla="*/ 48 h 1378"/>
                <a:gd name="T104" fmla="*/ 4 w 1719"/>
                <a:gd name="T105" fmla="*/ 36 h 1378"/>
                <a:gd name="T106" fmla="*/ 4 w 1719"/>
                <a:gd name="T107" fmla="*/ 18 h 1378"/>
                <a:gd name="T108" fmla="*/ 4 w 1719"/>
                <a:gd name="T109" fmla="*/ 18 h 1378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w 1719"/>
                <a:gd name="T166" fmla="*/ 0 h 1378"/>
                <a:gd name="T167" fmla="*/ 1719 w 1719"/>
                <a:gd name="T168" fmla="*/ 1378 h 1378"/>
              </a:gdLst>
              <a:ahLst/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l="T165" t="T166" r="T167" b="T168"/>
              <a:pathLst>
                <a:path w="1719" h="1378">
                  <a:moveTo>
                    <a:pt x="314" y="120"/>
                  </a:moveTo>
                  <a:lnTo>
                    <a:pt x="344" y="105"/>
                  </a:lnTo>
                  <a:lnTo>
                    <a:pt x="359" y="105"/>
                  </a:lnTo>
                  <a:lnTo>
                    <a:pt x="359" y="75"/>
                  </a:lnTo>
                  <a:lnTo>
                    <a:pt x="434" y="75"/>
                  </a:lnTo>
                  <a:lnTo>
                    <a:pt x="464" y="60"/>
                  </a:lnTo>
                  <a:lnTo>
                    <a:pt x="494" y="60"/>
                  </a:lnTo>
                  <a:lnTo>
                    <a:pt x="523" y="45"/>
                  </a:lnTo>
                  <a:lnTo>
                    <a:pt x="553" y="45"/>
                  </a:lnTo>
                  <a:lnTo>
                    <a:pt x="583" y="60"/>
                  </a:lnTo>
                  <a:lnTo>
                    <a:pt x="598" y="30"/>
                  </a:lnTo>
                  <a:lnTo>
                    <a:pt x="598" y="15"/>
                  </a:lnTo>
                  <a:lnTo>
                    <a:pt x="673" y="75"/>
                  </a:lnTo>
                  <a:lnTo>
                    <a:pt x="703" y="45"/>
                  </a:lnTo>
                  <a:lnTo>
                    <a:pt x="763" y="30"/>
                  </a:lnTo>
                  <a:lnTo>
                    <a:pt x="763" y="0"/>
                  </a:lnTo>
                  <a:lnTo>
                    <a:pt x="792" y="0"/>
                  </a:lnTo>
                  <a:lnTo>
                    <a:pt x="837" y="75"/>
                  </a:lnTo>
                  <a:lnTo>
                    <a:pt x="867" y="90"/>
                  </a:lnTo>
                  <a:lnTo>
                    <a:pt x="882" y="75"/>
                  </a:lnTo>
                  <a:lnTo>
                    <a:pt x="912" y="105"/>
                  </a:lnTo>
                  <a:lnTo>
                    <a:pt x="912" y="60"/>
                  </a:lnTo>
                  <a:lnTo>
                    <a:pt x="957" y="60"/>
                  </a:lnTo>
                  <a:lnTo>
                    <a:pt x="972" y="30"/>
                  </a:lnTo>
                  <a:lnTo>
                    <a:pt x="1002" y="30"/>
                  </a:lnTo>
                  <a:lnTo>
                    <a:pt x="1002" y="60"/>
                  </a:lnTo>
                  <a:lnTo>
                    <a:pt x="1032" y="60"/>
                  </a:lnTo>
                  <a:lnTo>
                    <a:pt x="1061" y="45"/>
                  </a:lnTo>
                  <a:lnTo>
                    <a:pt x="1091" y="75"/>
                  </a:lnTo>
                  <a:lnTo>
                    <a:pt x="1121" y="90"/>
                  </a:lnTo>
                  <a:lnTo>
                    <a:pt x="1136" y="120"/>
                  </a:lnTo>
                  <a:lnTo>
                    <a:pt x="1181" y="90"/>
                  </a:lnTo>
                  <a:lnTo>
                    <a:pt x="1211" y="90"/>
                  </a:lnTo>
                  <a:lnTo>
                    <a:pt x="1271" y="90"/>
                  </a:lnTo>
                  <a:lnTo>
                    <a:pt x="1271" y="30"/>
                  </a:lnTo>
                  <a:lnTo>
                    <a:pt x="1301" y="45"/>
                  </a:lnTo>
                  <a:lnTo>
                    <a:pt x="1345" y="45"/>
                  </a:lnTo>
                  <a:lnTo>
                    <a:pt x="1345" y="75"/>
                  </a:lnTo>
                  <a:lnTo>
                    <a:pt x="1405" y="60"/>
                  </a:lnTo>
                  <a:lnTo>
                    <a:pt x="1450" y="75"/>
                  </a:lnTo>
                  <a:lnTo>
                    <a:pt x="1420" y="90"/>
                  </a:lnTo>
                  <a:lnTo>
                    <a:pt x="1450" y="135"/>
                  </a:lnTo>
                  <a:lnTo>
                    <a:pt x="1495" y="165"/>
                  </a:lnTo>
                  <a:lnTo>
                    <a:pt x="1510" y="195"/>
                  </a:lnTo>
                  <a:lnTo>
                    <a:pt x="1540" y="195"/>
                  </a:lnTo>
                  <a:lnTo>
                    <a:pt x="1585" y="315"/>
                  </a:lnTo>
                  <a:lnTo>
                    <a:pt x="1614" y="360"/>
                  </a:lnTo>
                  <a:lnTo>
                    <a:pt x="1644" y="420"/>
                  </a:lnTo>
                  <a:lnTo>
                    <a:pt x="1689" y="480"/>
                  </a:lnTo>
                  <a:lnTo>
                    <a:pt x="1704" y="510"/>
                  </a:lnTo>
                  <a:lnTo>
                    <a:pt x="1719" y="599"/>
                  </a:lnTo>
                  <a:lnTo>
                    <a:pt x="1704" y="584"/>
                  </a:lnTo>
                  <a:lnTo>
                    <a:pt x="1689" y="599"/>
                  </a:lnTo>
                  <a:lnTo>
                    <a:pt x="1674" y="614"/>
                  </a:lnTo>
                  <a:lnTo>
                    <a:pt x="1689" y="629"/>
                  </a:lnTo>
                  <a:lnTo>
                    <a:pt x="1689" y="659"/>
                  </a:lnTo>
                  <a:lnTo>
                    <a:pt x="1689" y="689"/>
                  </a:lnTo>
                  <a:lnTo>
                    <a:pt x="1659" y="719"/>
                  </a:lnTo>
                  <a:lnTo>
                    <a:pt x="1674" y="779"/>
                  </a:lnTo>
                  <a:lnTo>
                    <a:pt x="1644" y="809"/>
                  </a:lnTo>
                  <a:lnTo>
                    <a:pt x="1644" y="869"/>
                  </a:lnTo>
                  <a:lnTo>
                    <a:pt x="1614" y="884"/>
                  </a:lnTo>
                  <a:lnTo>
                    <a:pt x="1585" y="929"/>
                  </a:lnTo>
                  <a:lnTo>
                    <a:pt x="1510" y="884"/>
                  </a:lnTo>
                  <a:lnTo>
                    <a:pt x="1465" y="869"/>
                  </a:lnTo>
                  <a:lnTo>
                    <a:pt x="1435" y="854"/>
                  </a:lnTo>
                  <a:lnTo>
                    <a:pt x="1420" y="824"/>
                  </a:lnTo>
                  <a:lnTo>
                    <a:pt x="1375" y="869"/>
                  </a:lnTo>
                  <a:lnTo>
                    <a:pt x="1345" y="884"/>
                  </a:lnTo>
                  <a:lnTo>
                    <a:pt x="1330" y="914"/>
                  </a:lnTo>
                  <a:lnTo>
                    <a:pt x="1316" y="929"/>
                  </a:lnTo>
                  <a:lnTo>
                    <a:pt x="1286" y="959"/>
                  </a:lnTo>
                  <a:lnTo>
                    <a:pt x="1286" y="974"/>
                  </a:lnTo>
                  <a:lnTo>
                    <a:pt x="1256" y="1019"/>
                  </a:lnTo>
                  <a:lnTo>
                    <a:pt x="1241" y="1079"/>
                  </a:lnTo>
                  <a:lnTo>
                    <a:pt x="1196" y="1124"/>
                  </a:lnTo>
                  <a:lnTo>
                    <a:pt x="1196" y="1154"/>
                  </a:lnTo>
                  <a:lnTo>
                    <a:pt x="1196" y="1184"/>
                  </a:lnTo>
                  <a:lnTo>
                    <a:pt x="1226" y="1199"/>
                  </a:lnTo>
                  <a:lnTo>
                    <a:pt x="1256" y="1214"/>
                  </a:lnTo>
                  <a:lnTo>
                    <a:pt x="1256" y="1258"/>
                  </a:lnTo>
                  <a:lnTo>
                    <a:pt x="1271" y="1273"/>
                  </a:lnTo>
                  <a:lnTo>
                    <a:pt x="1256" y="1303"/>
                  </a:lnTo>
                  <a:lnTo>
                    <a:pt x="1226" y="1303"/>
                  </a:lnTo>
                  <a:lnTo>
                    <a:pt x="1211" y="1333"/>
                  </a:lnTo>
                  <a:lnTo>
                    <a:pt x="1181" y="1348"/>
                  </a:lnTo>
                  <a:lnTo>
                    <a:pt x="1121" y="1318"/>
                  </a:lnTo>
                  <a:lnTo>
                    <a:pt x="1076" y="1333"/>
                  </a:lnTo>
                  <a:lnTo>
                    <a:pt x="1032" y="1318"/>
                  </a:lnTo>
                  <a:lnTo>
                    <a:pt x="1017" y="1348"/>
                  </a:lnTo>
                  <a:lnTo>
                    <a:pt x="957" y="1378"/>
                  </a:lnTo>
                  <a:lnTo>
                    <a:pt x="927" y="1333"/>
                  </a:lnTo>
                  <a:lnTo>
                    <a:pt x="882" y="1348"/>
                  </a:lnTo>
                  <a:lnTo>
                    <a:pt x="837" y="1303"/>
                  </a:lnTo>
                  <a:lnTo>
                    <a:pt x="837" y="1288"/>
                  </a:lnTo>
                  <a:lnTo>
                    <a:pt x="822" y="1258"/>
                  </a:lnTo>
                  <a:lnTo>
                    <a:pt x="822" y="1228"/>
                  </a:lnTo>
                  <a:lnTo>
                    <a:pt x="807" y="1214"/>
                  </a:lnTo>
                  <a:lnTo>
                    <a:pt x="763" y="1199"/>
                  </a:lnTo>
                  <a:lnTo>
                    <a:pt x="733" y="1228"/>
                  </a:lnTo>
                  <a:lnTo>
                    <a:pt x="688" y="1199"/>
                  </a:lnTo>
                  <a:lnTo>
                    <a:pt x="658" y="1184"/>
                  </a:lnTo>
                  <a:lnTo>
                    <a:pt x="658" y="1154"/>
                  </a:lnTo>
                  <a:lnTo>
                    <a:pt x="643" y="1154"/>
                  </a:lnTo>
                  <a:lnTo>
                    <a:pt x="598" y="1124"/>
                  </a:lnTo>
                  <a:lnTo>
                    <a:pt x="628" y="1079"/>
                  </a:lnTo>
                  <a:lnTo>
                    <a:pt x="613" y="1064"/>
                  </a:lnTo>
                  <a:lnTo>
                    <a:pt x="598" y="1064"/>
                  </a:lnTo>
                  <a:lnTo>
                    <a:pt x="583" y="1064"/>
                  </a:lnTo>
                  <a:lnTo>
                    <a:pt x="583" y="1034"/>
                  </a:lnTo>
                  <a:lnTo>
                    <a:pt x="568" y="1019"/>
                  </a:lnTo>
                  <a:lnTo>
                    <a:pt x="568" y="1004"/>
                  </a:lnTo>
                  <a:lnTo>
                    <a:pt x="538" y="1004"/>
                  </a:lnTo>
                  <a:lnTo>
                    <a:pt x="538" y="989"/>
                  </a:lnTo>
                  <a:lnTo>
                    <a:pt x="538" y="974"/>
                  </a:lnTo>
                  <a:lnTo>
                    <a:pt x="523" y="974"/>
                  </a:lnTo>
                  <a:lnTo>
                    <a:pt x="494" y="974"/>
                  </a:lnTo>
                  <a:lnTo>
                    <a:pt x="479" y="944"/>
                  </a:lnTo>
                  <a:lnTo>
                    <a:pt x="449" y="929"/>
                  </a:lnTo>
                  <a:lnTo>
                    <a:pt x="449" y="884"/>
                  </a:lnTo>
                  <a:lnTo>
                    <a:pt x="449" y="869"/>
                  </a:lnTo>
                  <a:lnTo>
                    <a:pt x="449" y="839"/>
                  </a:lnTo>
                  <a:lnTo>
                    <a:pt x="434" y="869"/>
                  </a:lnTo>
                  <a:lnTo>
                    <a:pt x="404" y="854"/>
                  </a:lnTo>
                  <a:lnTo>
                    <a:pt x="359" y="869"/>
                  </a:lnTo>
                  <a:lnTo>
                    <a:pt x="329" y="869"/>
                  </a:lnTo>
                  <a:lnTo>
                    <a:pt x="299" y="869"/>
                  </a:lnTo>
                  <a:lnTo>
                    <a:pt x="314" y="839"/>
                  </a:lnTo>
                  <a:lnTo>
                    <a:pt x="299" y="794"/>
                  </a:lnTo>
                  <a:lnTo>
                    <a:pt x="314" y="794"/>
                  </a:lnTo>
                  <a:lnTo>
                    <a:pt x="254" y="764"/>
                  </a:lnTo>
                  <a:lnTo>
                    <a:pt x="210" y="749"/>
                  </a:lnTo>
                  <a:lnTo>
                    <a:pt x="165" y="764"/>
                  </a:lnTo>
                  <a:lnTo>
                    <a:pt x="135" y="734"/>
                  </a:lnTo>
                  <a:lnTo>
                    <a:pt x="165" y="719"/>
                  </a:lnTo>
                  <a:lnTo>
                    <a:pt x="135" y="674"/>
                  </a:lnTo>
                  <a:lnTo>
                    <a:pt x="105" y="674"/>
                  </a:lnTo>
                  <a:lnTo>
                    <a:pt x="180" y="644"/>
                  </a:lnTo>
                  <a:lnTo>
                    <a:pt x="210" y="629"/>
                  </a:lnTo>
                  <a:lnTo>
                    <a:pt x="210" y="599"/>
                  </a:lnTo>
                  <a:lnTo>
                    <a:pt x="195" y="569"/>
                  </a:lnTo>
                  <a:lnTo>
                    <a:pt x="180" y="584"/>
                  </a:lnTo>
                  <a:lnTo>
                    <a:pt x="180" y="569"/>
                  </a:lnTo>
                  <a:lnTo>
                    <a:pt x="150" y="569"/>
                  </a:lnTo>
                  <a:lnTo>
                    <a:pt x="135" y="569"/>
                  </a:lnTo>
                  <a:lnTo>
                    <a:pt x="120" y="524"/>
                  </a:lnTo>
                  <a:lnTo>
                    <a:pt x="90" y="510"/>
                  </a:lnTo>
                  <a:lnTo>
                    <a:pt x="75" y="435"/>
                  </a:lnTo>
                  <a:lnTo>
                    <a:pt x="90" y="420"/>
                  </a:lnTo>
                  <a:lnTo>
                    <a:pt x="90" y="360"/>
                  </a:lnTo>
                  <a:lnTo>
                    <a:pt x="105" y="345"/>
                  </a:lnTo>
                  <a:lnTo>
                    <a:pt x="75" y="300"/>
                  </a:lnTo>
                  <a:lnTo>
                    <a:pt x="60" y="315"/>
                  </a:lnTo>
                  <a:lnTo>
                    <a:pt x="30" y="300"/>
                  </a:lnTo>
                  <a:lnTo>
                    <a:pt x="45" y="240"/>
                  </a:lnTo>
                  <a:lnTo>
                    <a:pt x="30" y="210"/>
                  </a:lnTo>
                  <a:lnTo>
                    <a:pt x="0" y="180"/>
                  </a:lnTo>
                  <a:lnTo>
                    <a:pt x="30" y="165"/>
                  </a:lnTo>
                  <a:lnTo>
                    <a:pt x="75" y="150"/>
                  </a:lnTo>
                  <a:lnTo>
                    <a:pt x="75" y="120"/>
                  </a:lnTo>
                  <a:lnTo>
                    <a:pt x="105" y="105"/>
                  </a:lnTo>
                  <a:lnTo>
                    <a:pt x="150" y="90"/>
                  </a:lnTo>
                  <a:lnTo>
                    <a:pt x="180" y="90"/>
                  </a:lnTo>
                  <a:lnTo>
                    <a:pt x="225" y="90"/>
                  </a:lnTo>
                  <a:lnTo>
                    <a:pt x="269" y="90"/>
                  </a:lnTo>
                  <a:lnTo>
                    <a:pt x="284" y="105"/>
                  </a:lnTo>
                  <a:lnTo>
                    <a:pt x="314" y="120"/>
                  </a:lnTo>
                  <a:close/>
                </a:path>
              </a:pathLst>
            </a:custGeom>
            <a:solidFill>
              <a:srgbClr val="FF99CC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13410" name="Freeform 23"/>
            <p:cNvSpPr>
              <a:spLocks/>
            </p:cNvSpPr>
            <p:nvPr/>
          </p:nvSpPr>
          <p:spPr bwMode="auto">
            <a:xfrm>
              <a:off x="5476" y="4187"/>
              <a:ext cx="1198" cy="902"/>
            </a:xfrm>
            <a:custGeom>
              <a:avLst/>
              <a:gdLst>
                <a:gd name="T0" fmla="*/ 4 w 1345"/>
                <a:gd name="T1" fmla="*/ 182 h 929"/>
                <a:gd name="T2" fmla="*/ 4 w 1345"/>
                <a:gd name="T3" fmla="*/ 184 h 929"/>
                <a:gd name="T4" fmla="*/ 4 w 1345"/>
                <a:gd name="T5" fmla="*/ 182 h 929"/>
                <a:gd name="T6" fmla="*/ 4 w 1345"/>
                <a:gd name="T7" fmla="*/ 184 h 929"/>
                <a:gd name="T8" fmla="*/ 4 w 1345"/>
                <a:gd name="T9" fmla="*/ 168 h 929"/>
                <a:gd name="T10" fmla="*/ 4 w 1345"/>
                <a:gd name="T11" fmla="*/ 172 h 929"/>
                <a:gd name="T12" fmla="*/ 4 w 1345"/>
                <a:gd name="T13" fmla="*/ 178 h 929"/>
                <a:gd name="T14" fmla="*/ 4 w 1345"/>
                <a:gd name="T15" fmla="*/ 182 h 929"/>
                <a:gd name="T16" fmla="*/ 4 w 1345"/>
                <a:gd name="T17" fmla="*/ 187 h 929"/>
                <a:gd name="T18" fmla="*/ 4 w 1345"/>
                <a:gd name="T19" fmla="*/ 187 h 929"/>
                <a:gd name="T20" fmla="*/ 4 w 1345"/>
                <a:gd name="T21" fmla="*/ 200 h 929"/>
                <a:gd name="T22" fmla="*/ 4 w 1345"/>
                <a:gd name="T23" fmla="*/ 190 h 929"/>
                <a:gd name="T24" fmla="*/ 4 w 1345"/>
                <a:gd name="T25" fmla="*/ 184 h 929"/>
                <a:gd name="T26" fmla="*/ 4 w 1345"/>
                <a:gd name="T27" fmla="*/ 182 h 929"/>
                <a:gd name="T28" fmla="*/ 4 w 1345"/>
                <a:gd name="T29" fmla="*/ 182 h 929"/>
                <a:gd name="T30" fmla="*/ 4 w 1345"/>
                <a:gd name="T31" fmla="*/ 152 h 929"/>
                <a:gd name="T32" fmla="*/ 4 w 1345"/>
                <a:gd name="T33" fmla="*/ 158 h 929"/>
                <a:gd name="T34" fmla="*/ 4 w 1345"/>
                <a:gd name="T35" fmla="*/ 142 h 929"/>
                <a:gd name="T36" fmla="*/ 4 w 1345"/>
                <a:gd name="T37" fmla="*/ 114 h 929"/>
                <a:gd name="T38" fmla="*/ 4 w 1345"/>
                <a:gd name="T39" fmla="*/ 108 h 929"/>
                <a:gd name="T40" fmla="*/ 4 w 1345"/>
                <a:gd name="T41" fmla="*/ 102 h 929"/>
                <a:gd name="T42" fmla="*/ 4 w 1345"/>
                <a:gd name="T43" fmla="*/ 94 h 929"/>
                <a:gd name="T44" fmla="*/ 4 w 1345"/>
                <a:gd name="T45" fmla="*/ 81 h 929"/>
                <a:gd name="T46" fmla="*/ 4 w 1345"/>
                <a:gd name="T47" fmla="*/ 69 h 929"/>
                <a:gd name="T48" fmla="*/ 4 w 1345"/>
                <a:gd name="T49" fmla="*/ 51 h 929"/>
                <a:gd name="T50" fmla="*/ 4 w 1345"/>
                <a:gd name="T51" fmla="*/ 31 h 929"/>
                <a:gd name="T52" fmla="*/ 4 w 1345"/>
                <a:gd name="T53" fmla="*/ 35 h 929"/>
                <a:gd name="T54" fmla="*/ 4 w 1345"/>
                <a:gd name="T55" fmla="*/ 46 h 929"/>
                <a:gd name="T56" fmla="*/ 4 w 1345"/>
                <a:gd name="T57" fmla="*/ 46 h 929"/>
                <a:gd name="T58" fmla="*/ 4 w 1345"/>
                <a:gd name="T59" fmla="*/ 38 h 929"/>
                <a:gd name="T60" fmla="*/ 4 w 1345"/>
                <a:gd name="T61" fmla="*/ 27 h 929"/>
                <a:gd name="T62" fmla="*/ 4 w 1345"/>
                <a:gd name="T63" fmla="*/ 17 h 929"/>
                <a:gd name="T64" fmla="*/ 4 w 1345"/>
                <a:gd name="T65" fmla="*/ 17 h 929"/>
                <a:gd name="T66" fmla="*/ 4 w 1345"/>
                <a:gd name="T67" fmla="*/ 17 h 929"/>
                <a:gd name="T68" fmla="*/ 4 w 1345"/>
                <a:gd name="T69" fmla="*/ 17 h 929"/>
                <a:gd name="T70" fmla="*/ 4 w 1345"/>
                <a:gd name="T71" fmla="*/ 17 h 929"/>
                <a:gd name="T72" fmla="*/ 4 w 1345"/>
                <a:gd name="T73" fmla="*/ 17 h 929"/>
                <a:gd name="T74" fmla="*/ 4 w 1345"/>
                <a:gd name="T75" fmla="*/ 17 h 929"/>
                <a:gd name="T76" fmla="*/ 4 w 1345"/>
                <a:gd name="T77" fmla="*/ 35 h 929"/>
                <a:gd name="T78" fmla="*/ 4 w 1345"/>
                <a:gd name="T79" fmla="*/ 51 h 929"/>
                <a:gd name="T80" fmla="*/ 4 w 1345"/>
                <a:gd name="T81" fmla="*/ 72 h 929"/>
                <a:gd name="T82" fmla="*/ 4 w 1345"/>
                <a:gd name="T83" fmla="*/ 84 h 929"/>
                <a:gd name="T84" fmla="*/ 4 w 1345"/>
                <a:gd name="T85" fmla="*/ 72 h 929"/>
                <a:gd name="T86" fmla="*/ 4 w 1345"/>
                <a:gd name="T87" fmla="*/ 62 h 929"/>
                <a:gd name="T88" fmla="*/ 4 w 1345"/>
                <a:gd name="T89" fmla="*/ 76 h 929"/>
                <a:gd name="T90" fmla="*/ 4 w 1345"/>
                <a:gd name="T91" fmla="*/ 84 h 929"/>
                <a:gd name="T92" fmla="*/ 4 w 1345"/>
                <a:gd name="T93" fmla="*/ 94 h 929"/>
                <a:gd name="T94" fmla="*/ 4 w 1345"/>
                <a:gd name="T95" fmla="*/ 117 h 929"/>
                <a:gd name="T96" fmla="*/ 0 w 1345"/>
                <a:gd name="T97" fmla="*/ 133 h 929"/>
                <a:gd name="T98" fmla="*/ 4 w 1345"/>
                <a:gd name="T99" fmla="*/ 142 h 929"/>
                <a:gd name="T100" fmla="*/ 4 w 1345"/>
                <a:gd name="T101" fmla="*/ 154 h 929"/>
                <a:gd name="T102" fmla="*/ 4 w 1345"/>
                <a:gd name="T103" fmla="*/ 164 h 929"/>
                <a:gd name="T104" fmla="*/ 4 w 1345"/>
                <a:gd name="T105" fmla="*/ 168 h 929"/>
                <a:gd name="T106" fmla="*/ 4 w 1345"/>
                <a:gd name="T107" fmla="*/ 174 h 929"/>
                <a:gd name="T108" fmla="*/ 4 w 1345"/>
                <a:gd name="T109" fmla="*/ 174 h 929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w 1345"/>
                <a:gd name="T166" fmla="*/ 0 h 929"/>
                <a:gd name="T167" fmla="*/ 1345 w 1345"/>
                <a:gd name="T168" fmla="*/ 929 h 929"/>
              </a:gdLst>
              <a:ahLst/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l="T165" t="T166" r="T167" b="T168"/>
              <a:pathLst>
                <a:path w="1345" h="929">
                  <a:moveTo>
                    <a:pt x="269" y="809"/>
                  </a:moveTo>
                  <a:lnTo>
                    <a:pt x="269" y="839"/>
                  </a:lnTo>
                  <a:lnTo>
                    <a:pt x="314" y="869"/>
                  </a:lnTo>
                  <a:lnTo>
                    <a:pt x="359" y="854"/>
                  </a:lnTo>
                  <a:lnTo>
                    <a:pt x="359" y="839"/>
                  </a:lnTo>
                  <a:lnTo>
                    <a:pt x="403" y="839"/>
                  </a:lnTo>
                  <a:lnTo>
                    <a:pt x="403" y="854"/>
                  </a:lnTo>
                  <a:lnTo>
                    <a:pt x="418" y="854"/>
                  </a:lnTo>
                  <a:lnTo>
                    <a:pt x="508" y="779"/>
                  </a:lnTo>
                  <a:lnTo>
                    <a:pt x="538" y="779"/>
                  </a:lnTo>
                  <a:lnTo>
                    <a:pt x="583" y="794"/>
                  </a:lnTo>
                  <a:lnTo>
                    <a:pt x="598" y="794"/>
                  </a:lnTo>
                  <a:lnTo>
                    <a:pt x="658" y="824"/>
                  </a:lnTo>
                  <a:lnTo>
                    <a:pt x="687" y="824"/>
                  </a:lnTo>
                  <a:lnTo>
                    <a:pt x="702" y="839"/>
                  </a:lnTo>
                  <a:lnTo>
                    <a:pt x="732" y="839"/>
                  </a:lnTo>
                  <a:lnTo>
                    <a:pt x="792" y="869"/>
                  </a:lnTo>
                  <a:lnTo>
                    <a:pt x="837" y="854"/>
                  </a:lnTo>
                  <a:lnTo>
                    <a:pt x="837" y="869"/>
                  </a:lnTo>
                  <a:lnTo>
                    <a:pt x="852" y="869"/>
                  </a:lnTo>
                  <a:lnTo>
                    <a:pt x="882" y="929"/>
                  </a:lnTo>
                  <a:lnTo>
                    <a:pt x="927" y="899"/>
                  </a:lnTo>
                  <a:lnTo>
                    <a:pt x="956" y="884"/>
                  </a:lnTo>
                  <a:lnTo>
                    <a:pt x="956" y="839"/>
                  </a:lnTo>
                  <a:lnTo>
                    <a:pt x="971" y="854"/>
                  </a:lnTo>
                  <a:lnTo>
                    <a:pt x="1016" y="839"/>
                  </a:lnTo>
                  <a:lnTo>
                    <a:pt x="1076" y="839"/>
                  </a:lnTo>
                  <a:lnTo>
                    <a:pt x="1106" y="839"/>
                  </a:lnTo>
                  <a:lnTo>
                    <a:pt x="1181" y="839"/>
                  </a:lnTo>
                  <a:lnTo>
                    <a:pt x="1166" y="764"/>
                  </a:lnTo>
                  <a:lnTo>
                    <a:pt x="1121" y="704"/>
                  </a:lnTo>
                  <a:lnTo>
                    <a:pt x="1151" y="719"/>
                  </a:lnTo>
                  <a:lnTo>
                    <a:pt x="1195" y="734"/>
                  </a:lnTo>
                  <a:lnTo>
                    <a:pt x="1240" y="704"/>
                  </a:lnTo>
                  <a:lnTo>
                    <a:pt x="1285" y="660"/>
                  </a:lnTo>
                  <a:lnTo>
                    <a:pt x="1345" y="585"/>
                  </a:lnTo>
                  <a:lnTo>
                    <a:pt x="1345" y="525"/>
                  </a:lnTo>
                  <a:lnTo>
                    <a:pt x="1315" y="510"/>
                  </a:lnTo>
                  <a:lnTo>
                    <a:pt x="1300" y="495"/>
                  </a:lnTo>
                  <a:lnTo>
                    <a:pt x="1240" y="495"/>
                  </a:lnTo>
                  <a:lnTo>
                    <a:pt x="1240" y="465"/>
                  </a:lnTo>
                  <a:lnTo>
                    <a:pt x="1255" y="450"/>
                  </a:lnTo>
                  <a:lnTo>
                    <a:pt x="1195" y="435"/>
                  </a:lnTo>
                  <a:lnTo>
                    <a:pt x="1240" y="390"/>
                  </a:lnTo>
                  <a:lnTo>
                    <a:pt x="1240" y="375"/>
                  </a:lnTo>
                  <a:lnTo>
                    <a:pt x="1255" y="315"/>
                  </a:lnTo>
                  <a:lnTo>
                    <a:pt x="1285" y="315"/>
                  </a:lnTo>
                  <a:lnTo>
                    <a:pt x="1255" y="285"/>
                  </a:lnTo>
                  <a:lnTo>
                    <a:pt x="1210" y="240"/>
                  </a:lnTo>
                  <a:lnTo>
                    <a:pt x="1181" y="225"/>
                  </a:lnTo>
                  <a:lnTo>
                    <a:pt x="1061" y="135"/>
                  </a:lnTo>
                  <a:lnTo>
                    <a:pt x="1031" y="165"/>
                  </a:lnTo>
                  <a:lnTo>
                    <a:pt x="1016" y="150"/>
                  </a:lnTo>
                  <a:lnTo>
                    <a:pt x="941" y="165"/>
                  </a:lnTo>
                  <a:lnTo>
                    <a:pt x="882" y="210"/>
                  </a:lnTo>
                  <a:lnTo>
                    <a:pt x="852" y="180"/>
                  </a:lnTo>
                  <a:lnTo>
                    <a:pt x="867" y="210"/>
                  </a:lnTo>
                  <a:lnTo>
                    <a:pt x="792" y="195"/>
                  </a:lnTo>
                  <a:lnTo>
                    <a:pt x="807" y="165"/>
                  </a:lnTo>
                  <a:lnTo>
                    <a:pt x="777" y="165"/>
                  </a:lnTo>
                  <a:lnTo>
                    <a:pt x="777" y="120"/>
                  </a:lnTo>
                  <a:lnTo>
                    <a:pt x="807" y="60"/>
                  </a:lnTo>
                  <a:lnTo>
                    <a:pt x="807" y="30"/>
                  </a:lnTo>
                  <a:lnTo>
                    <a:pt x="807" y="0"/>
                  </a:lnTo>
                  <a:lnTo>
                    <a:pt x="777" y="30"/>
                  </a:lnTo>
                  <a:lnTo>
                    <a:pt x="702" y="45"/>
                  </a:lnTo>
                  <a:lnTo>
                    <a:pt x="672" y="60"/>
                  </a:lnTo>
                  <a:lnTo>
                    <a:pt x="628" y="60"/>
                  </a:lnTo>
                  <a:lnTo>
                    <a:pt x="598" y="75"/>
                  </a:lnTo>
                  <a:lnTo>
                    <a:pt x="553" y="45"/>
                  </a:lnTo>
                  <a:lnTo>
                    <a:pt x="523" y="60"/>
                  </a:lnTo>
                  <a:lnTo>
                    <a:pt x="508" y="45"/>
                  </a:lnTo>
                  <a:lnTo>
                    <a:pt x="493" y="60"/>
                  </a:lnTo>
                  <a:lnTo>
                    <a:pt x="478" y="75"/>
                  </a:lnTo>
                  <a:lnTo>
                    <a:pt x="493" y="90"/>
                  </a:lnTo>
                  <a:lnTo>
                    <a:pt x="493" y="120"/>
                  </a:lnTo>
                  <a:lnTo>
                    <a:pt x="493" y="150"/>
                  </a:lnTo>
                  <a:lnTo>
                    <a:pt x="463" y="180"/>
                  </a:lnTo>
                  <a:lnTo>
                    <a:pt x="478" y="240"/>
                  </a:lnTo>
                  <a:lnTo>
                    <a:pt x="448" y="270"/>
                  </a:lnTo>
                  <a:lnTo>
                    <a:pt x="448" y="330"/>
                  </a:lnTo>
                  <a:lnTo>
                    <a:pt x="418" y="345"/>
                  </a:lnTo>
                  <a:lnTo>
                    <a:pt x="389" y="390"/>
                  </a:lnTo>
                  <a:lnTo>
                    <a:pt x="314" y="345"/>
                  </a:lnTo>
                  <a:lnTo>
                    <a:pt x="269" y="330"/>
                  </a:lnTo>
                  <a:lnTo>
                    <a:pt x="239" y="315"/>
                  </a:lnTo>
                  <a:lnTo>
                    <a:pt x="224" y="285"/>
                  </a:lnTo>
                  <a:lnTo>
                    <a:pt x="179" y="330"/>
                  </a:lnTo>
                  <a:lnTo>
                    <a:pt x="149" y="345"/>
                  </a:lnTo>
                  <a:lnTo>
                    <a:pt x="134" y="375"/>
                  </a:lnTo>
                  <a:lnTo>
                    <a:pt x="120" y="390"/>
                  </a:lnTo>
                  <a:lnTo>
                    <a:pt x="90" y="420"/>
                  </a:lnTo>
                  <a:lnTo>
                    <a:pt x="90" y="435"/>
                  </a:lnTo>
                  <a:lnTo>
                    <a:pt x="60" y="480"/>
                  </a:lnTo>
                  <a:lnTo>
                    <a:pt x="45" y="540"/>
                  </a:lnTo>
                  <a:lnTo>
                    <a:pt x="0" y="585"/>
                  </a:lnTo>
                  <a:lnTo>
                    <a:pt x="0" y="615"/>
                  </a:lnTo>
                  <a:lnTo>
                    <a:pt x="0" y="645"/>
                  </a:lnTo>
                  <a:lnTo>
                    <a:pt x="30" y="660"/>
                  </a:lnTo>
                  <a:lnTo>
                    <a:pt x="60" y="675"/>
                  </a:lnTo>
                  <a:lnTo>
                    <a:pt x="60" y="719"/>
                  </a:lnTo>
                  <a:lnTo>
                    <a:pt x="75" y="734"/>
                  </a:lnTo>
                  <a:lnTo>
                    <a:pt x="60" y="764"/>
                  </a:lnTo>
                  <a:lnTo>
                    <a:pt x="90" y="794"/>
                  </a:lnTo>
                  <a:lnTo>
                    <a:pt x="105" y="779"/>
                  </a:lnTo>
                  <a:lnTo>
                    <a:pt x="105" y="794"/>
                  </a:lnTo>
                  <a:lnTo>
                    <a:pt x="105" y="809"/>
                  </a:lnTo>
                  <a:lnTo>
                    <a:pt x="194" y="824"/>
                  </a:lnTo>
                  <a:lnTo>
                    <a:pt x="239" y="809"/>
                  </a:lnTo>
                  <a:lnTo>
                    <a:pt x="269" y="809"/>
                  </a:lnTo>
                  <a:close/>
                </a:path>
              </a:pathLst>
            </a:custGeom>
            <a:solidFill>
              <a:srgbClr val="FF99CC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13411" name="Freeform 24"/>
            <p:cNvSpPr>
              <a:spLocks/>
            </p:cNvSpPr>
            <p:nvPr/>
          </p:nvSpPr>
          <p:spPr bwMode="auto">
            <a:xfrm>
              <a:off x="7233" y="4187"/>
              <a:ext cx="1822" cy="2023"/>
            </a:xfrm>
            <a:custGeom>
              <a:avLst/>
              <a:gdLst>
                <a:gd name="T0" fmla="*/ 4 w 2047"/>
                <a:gd name="T1" fmla="*/ 222 h 2083"/>
                <a:gd name="T2" fmla="*/ 4 w 2047"/>
                <a:gd name="T3" fmla="*/ 197 h 2083"/>
                <a:gd name="T4" fmla="*/ 4 w 2047"/>
                <a:gd name="T5" fmla="*/ 164 h 2083"/>
                <a:gd name="T6" fmla="*/ 4 w 2047"/>
                <a:gd name="T7" fmla="*/ 138 h 2083"/>
                <a:gd name="T8" fmla="*/ 4 w 2047"/>
                <a:gd name="T9" fmla="*/ 128 h 2083"/>
                <a:gd name="T10" fmla="*/ 4 w 2047"/>
                <a:gd name="T11" fmla="*/ 103 h 2083"/>
                <a:gd name="T12" fmla="*/ 4 w 2047"/>
                <a:gd name="T13" fmla="*/ 95 h 2083"/>
                <a:gd name="T14" fmla="*/ 4 w 2047"/>
                <a:gd name="T15" fmla="*/ 76 h 2083"/>
                <a:gd name="T16" fmla="*/ 4 w 2047"/>
                <a:gd name="T17" fmla="*/ 44 h 2083"/>
                <a:gd name="T18" fmla="*/ 4 w 2047"/>
                <a:gd name="T19" fmla="*/ 32 h 2083"/>
                <a:gd name="T20" fmla="*/ 4 w 2047"/>
                <a:gd name="T21" fmla="*/ 44 h 2083"/>
                <a:gd name="T22" fmla="*/ 4 w 2047"/>
                <a:gd name="T23" fmla="*/ 39 h 2083"/>
                <a:gd name="T24" fmla="*/ 4 w 2047"/>
                <a:gd name="T25" fmla="*/ 32 h 2083"/>
                <a:gd name="T26" fmla="*/ 4 w 2047"/>
                <a:gd name="T27" fmla="*/ 17 h 2083"/>
                <a:gd name="T28" fmla="*/ 4 w 2047"/>
                <a:gd name="T29" fmla="*/ 56 h 2083"/>
                <a:gd name="T30" fmla="*/ 4 w 2047"/>
                <a:gd name="T31" fmla="*/ 39 h 2083"/>
                <a:gd name="T32" fmla="*/ 4 w 2047"/>
                <a:gd name="T33" fmla="*/ 59 h 2083"/>
                <a:gd name="T34" fmla="*/ 4 w 2047"/>
                <a:gd name="T35" fmla="*/ 88 h 2083"/>
                <a:gd name="T36" fmla="*/ 4 w 2047"/>
                <a:gd name="T37" fmla="*/ 125 h 2083"/>
                <a:gd name="T38" fmla="*/ 4 w 2047"/>
                <a:gd name="T39" fmla="*/ 178 h 2083"/>
                <a:gd name="T40" fmla="*/ 4 w 2047"/>
                <a:gd name="T41" fmla="*/ 207 h 2083"/>
                <a:gd name="T42" fmla="*/ 4 w 2047"/>
                <a:gd name="T43" fmla="*/ 225 h 2083"/>
                <a:gd name="T44" fmla="*/ 4 w 2047"/>
                <a:gd name="T45" fmla="*/ 243 h 2083"/>
                <a:gd name="T46" fmla="*/ 4 w 2047"/>
                <a:gd name="T47" fmla="*/ 276 h 2083"/>
                <a:gd name="T48" fmla="*/ 4 w 2047"/>
                <a:gd name="T49" fmla="*/ 298 h 2083"/>
                <a:gd name="T50" fmla="*/ 4 w 2047"/>
                <a:gd name="T51" fmla="*/ 301 h 2083"/>
                <a:gd name="T52" fmla="*/ 4 w 2047"/>
                <a:gd name="T53" fmla="*/ 311 h 2083"/>
                <a:gd name="T54" fmla="*/ 4 w 2047"/>
                <a:gd name="T55" fmla="*/ 340 h 2083"/>
                <a:gd name="T56" fmla="*/ 4 w 2047"/>
                <a:gd name="T57" fmla="*/ 364 h 2083"/>
                <a:gd name="T58" fmla="*/ 4 w 2047"/>
                <a:gd name="T59" fmla="*/ 410 h 2083"/>
                <a:gd name="T60" fmla="*/ 4 w 2047"/>
                <a:gd name="T61" fmla="*/ 427 h 2083"/>
                <a:gd name="T62" fmla="*/ 4 w 2047"/>
                <a:gd name="T63" fmla="*/ 455 h 2083"/>
                <a:gd name="T64" fmla="*/ 4 w 2047"/>
                <a:gd name="T65" fmla="*/ 455 h 2083"/>
                <a:gd name="T66" fmla="*/ 4 w 2047"/>
                <a:gd name="T67" fmla="*/ 450 h 2083"/>
                <a:gd name="T68" fmla="*/ 4 w 2047"/>
                <a:gd name="T69" fmla="*/ 418 h 2083"/>
                <a:gd name="T70" fmla="*/ 4 w 2047"/>
                <a:gd name="T71" fmla="*/ 418 h 2083"/>
                <a:gd name="T72" fmla="*/ 4 w 2047"/>
                <a:gd name="T73" fmla="*/ 422 h 2083"/>
                <a:gd name="T74" fmla="*/ 4 w 2047"/>
                <a:gd name="T75" fmla="*/ 427 h 2083"/>
                <a:gd name="T76" fmla="*/ 4 w 2047"/>
                <a:gd name="T77" fmla="*/ 403 h 2083"/>
                <a:gd name="T78" fmla="*/ 4 w 2047"/>
                <a:gd name="T79" fmla="*/ 380 h 2083"/>
                <a:gd name="T80" fmla="*/ 4 w 2047"/>
                <a:gd name="T81" fmla="*/ 358 h 2083"/>
                <a:gd name="T82" fmla="*/ 4 w 2047"/>
                <a:gd name="T83" fmla="*/ 340 h 2083"/>
                <a:gd name="T84" fmla="*/ 4 w 2047"/>
                <a:gd name="T85" fmla="*/ 320 h 2083"/>
                <a:gd name="T86" fmla="*/ 4 w 2047"/>
                <a:gd name="T87" fmla="*/ 338 h 2083"/>
                <a:gd name="T88" fmla="*/ 4 w 2047"/>
                <a:gd name="T89" fmla="*/ 360 h 2083"/>
                <a:gd name="T90" fmla="*/ 4 w 2047"/>
                <a:gd name="T91" fmla="*/ 344 h 2083"/>
                <a:gd name="T92" fmla="*/ 4 w 2047"/>
                <a:gd name="T93" fmla="*/ 334 h 2083"/>
                <a:gd name="T94" fmla="*/ 4 w 2047"/>
                <a:gd name="T95" fmla="*/ 328 h 2083"/>
                <a:gd name="T96" fmla="*/ 4 w 2047"/>
                <a:gd name="T97" fmla="*/ 315 h 2083"/>
                <a:gd name="T98" fmla="*/ 0 w 2047"/>
                <a:gd name="T99" fmla="*/ 305 h 2083"/>
                <a:gd name="T100" fmla="*/ 4 w 2047"/>
                <a:gd name="T101" fmla="*/ 298 h 2083"/>
                <a:gd name="T102" fmla="*/ 0 w 2047"/>
                <a:gd name="T103" fmla="*/ 256 h 2083"/>
                <a:gd name="T104" fmla="*/ 4 w 2047"/>
                <a:gd name="T105" fmla="*/ 243 h 2083"/>
                <a:gd name="T106" fmla="*/ 4 w 2047"/>
                <a:gd name="T107" fmla="*/ 232 h 2083"/>
                <a:gd name="T108" fmla="*/ 4 w 2047"/>
                <a:gd name="T109" fmla="*/ 219 h 2083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w 2047"/>
                <a:gd name="T166" fmla="*/ 0 h 2083"/>
                <a:gd name="T167" fmla="*/ 2047 w 2047"/>
                <a:gd name="T168" fmla="*/ 2083 h 2083"/>
              </a:gdLst>
              <a:ahLst/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l="T165" t="T166" r="T167" b="T168"/>
              <a:pathLst>
                <a:path w="2047" h="2083">
                  <a:moveTo>
                    <a:pt x="269" y="1004"/>
                  </a:moveTo>
                  <a:lnTo>
                    <a:pt x="298" y="1019"/>
                  </a:lnTo>
                  <a:lnTo>
                    <a:pt x="328" y="1019"/>
                  </a:lnTo>
                  <a:lnTo>
                    <a:pt x="328" y="974"/>
                  </a:lnTo>
                  <a:lnTo>
                    <a:pt x="388" y="989"/>
                  </a:lnTo>
                  <a:lnTo>
                    <a:pt x="403" y="899"/>
                  </a:lnTo>
                  <a:lnTo>
                    <a:pt x="388" y="854"/>
                  </a:lnTo>
                  <a:lnTo>
                    <a:pt x="418" y="824"/>
                  </a:lnTo>
                  <a:lnTo>
                    <a:pt x="418" y="749"/>
                  </a:lnTo>
                  <a:lnTo>
                    <a:pt x="388" y="689"/>
                  </a:lnTo>
                  <a:lnTo>
                    <a:pt x="403" y="675"/>
                  </a:lnTo>
                  <a:lnTo>
                    <a:pt x="388" y="630"/>
                  </a:lnTo>
                  <a:lnTo>
                    <a:pt x="418" y="600"/>
                  </a:lnTo>
                  <a:lnTo>
                    <a:pt x="373" y="570"/>
                  </a:lnTo>
                  <a:lnTo>
                    <a:pt x="343" y="585"/>
                  </a:lnTo>
                  <a:lnTo>
                    <a:pt x="313" y="540"/>
                  </a:lnTo>
                  <a:lnTo>
                    <a:pt x="298" y="510"/>
                  </a:lnTo>
                  <a:lnTo>
                    <a:pt x="298" y="465"/>
                  </a:lnTo>
                  <a:lnTo>
                    <a:pt x="284" y="420"/>
                  </a:lnTo>
                  <a:lnTo>
                    <a:pt x="313" y="435"/>
                  </a:lnTo>
                  <a:lnTo>
                    <a:pt x="343" y="435"/>
                  </a:lnTo>
                  <a:lnTo>
                    <a:pt x="373" y="420"/>
                  </a:lnTo>
                  <a:lnTo>
                    <a:pt x="433" y="375"/>
                  </a:lnTo>
                  <a:lnTo>
                    <a:pt x="433" y="345"/>
                  </a:lnTo>
                  <a:lnTo>
                    <a:pt x="418" y="300"/>
                  </a:lnTo>
                  <a:lnTo>
                    <a:pt x="388" y="300"/>
                  </a:lnTo>
                  <a:lnTo>
                    <a:pt x="328" y="195"/>
                  </a:lnTo>
                  <a:lnTo>
                    <a:pt x="358" y="150"/>
                  </a:lnTo>
                  <a:lnTo>
                    <a:pt x="328" y="135"/>
                  </a:lnTo>
                  <a:lnTo>
                    <a:pt x="343" y="135"/>
                  </a:lnTo>
                  <a:lnTo>
                    <a:pt x="418" y="150"/>
                  </a:lnTo>
                  <a:lnTo>
                    <a:pt x="493" y="225"/>
                  </a:lnTo>
                  <a:lnTo>
                    <a:pt x="538" y="195"/>
                  </a:lnTo>
                  <a:lnTo>
                    <a:pt x="597" y="195"/>
                  </a:lnTo>
                  <a:lnTo>
                    <a:pt x="612" y="165"/>
                  </a:lnTo>
                  <a:lnTo>
                    <a:pt x="657" y="165"/>
                  </a:lnTo>
                  <a:lnTo>
                    <a:pt x="687" y="135"/>
                  </a:lnTo>
                  <a:lnTo>
                    <a:pt x="717" y="135"/>
                  </a:lnTo>
                  <a:lnTo>
                    <a:pt x="747" y="135"/>
                  </a:lnTo>
                  <a:lnTo>
                    <a:pt x="747" y="75"/>
                  </a:lnTo>
                  <a:lnTo>
                    <a:pt x="807" y="0"/>
                  </a:lnTo>
                  <a:lnTo>
                    <a:pt x="986" y="45"/>
                  </a:lnTo>
                  <a:lnTo>
                    <a:pt x="971" y="120"/>
                  </a:lnTo>
                  <a:lnTo>
                    <a:pt x="896" y="165"/>
                  </a:lnTo>
                  <a:lnTo>
                    <a:pt x="911" y="255"/>
                  </a:lnTo>
                  <a:lnTo>
                    <a:pt x="986" y="195"/>
                  </a:lnTo>
                  <a:lnTo>
                    <a:pt x="1105" y="180"/>
                  </a:lnTo>
                  <a:lnTo>
                    <a:pt x="1150" y="165"/>
                  </a:lnTo>
                  <a:lnTo>
                    <a:pt x="1195" y="225"/>
                  </a:lnTo>
                  <a:lnTo>
                    <a:pt x="1270" y="180"/>
                  </a:lnTo>
                  <a:lnTo>
                    <a:pt x="1360" y="270"/>
                  </a:lnTo>
                  <a:lnTo>
                    <a:pt x="1404" y="345"/>
                  </a:lnTo>
                  <a:lnTo>
                    <a:pt x="1449" y="345"/>
                  </a:lnTo>
                  <a:lnTo>
                    <a:pt x="1464" y="405"/>
                  </a:lnTo>
                  <a:lnTo>
                    <a:pt x="1464" y="450"/>
                  </a:lnTo>
                  <a:lnTo>
                    <a:pt x="1479" y="480"/>
                  </a:lnTo>
                  <a:lnTo>
                    <a:pt x="1509" y="570"/>
                  </a:lnTo>
                  <a:lnTo>
                    <a:pt x="1509" y="660"/>
                  </a:lnTo>
                  <a:lnTo>
                    <a:pt x="1509" y="749"/>
                  </a:lnTo>
                  <a:lnTo>
                    <a:pt x="1479" y="809"/>
                  </a:lnTo>
                  <a:lnTo>
                    <a:pt x="1449" y="854"/>
                  </a:lnTo>
                  <a:lnTo>
                    <a:pt x="1479" y="869"/>
                  </a:lnTo>
                  <a:lnTo>
                    <a:pt x="1494" y="944"/>
                  </a:lnTo>
                  <a:lnTo>
                    <a:pt x="1479" y="974"/>
                  </a:lnTo>
                  <a:lnTo>
                    <a:pt x="1509" y="1004"/>
                  </a:lnTo>
                  <a:lnTo>
                    <a:pt x="1509" y="1034"/>
                  </a:lnTo>
                  <a:lnTo>
                    <a:pt x="1554" y="1079"/>
                  </a:lnTo>
                  <a:lnTo>
                    <a:pt x="1584" y="1109"/>
                  </a:lnTo>
                  <a:lnTo>
                    <a:pt x="1554" y="1109"/>
                  </a:lnTo>
                  <a:lnTo>
                    <a:pt x="1629" y="1184"/>
                  </a:lnTo>
                  <a:lnTo>
                    <a:pt x="1643" y="1214"/>
                  </a:lnTo>
                  <a:lnTo>
                    <a:pt x="1688" y="1259"/>
                  </a:lnTo>
                  <a:lnTo>
                    <a:pt x="1673" y="1289"/>
                  </a:lnTo>
                  <a:lnTo>
                    <a:pt x="1688" y="1304"/>
                  </a:lnTo>
                  <a:lnTo>
                    <a:pt x="1673" y="1364"/>
                  </a:lnTo>
                  <a:lnTo>
                    <a:pt x="1718" y="1349"/>
                  </a:lnTo>
                  <a:lnTo>
                    <a:pt x="1763" y="1393"/>
                  </a:lnTo>
                  <a:lnTo>
                    <a:pt x="1778" y="1379"/>
                  </a:lnTo>
                  <a:lnTo>
                    <a:pt x="1868" y="1453"/>
                  </a:lnTo>
                  <a:lnTo>
                    <a:pt x="1927" y="1438"/>
                  </a:lnTo>
                  <a:lnTo>
                    <a:pt x="2002" y="1423"/>
                  </a:lnTo>
                  <a:lnTo>
                    <a:pt x="2017" y="1393"/>
                  </a:lnTo>
                  <a:lnTo>
                    <a:pt x="2047" y="1498"/>
                  </a:lnTo>
                  <a:lnTo>
                    <a:pt x="2002" y="1558"/>
                  </a:lnTo>
                  <a:lnTo>
                    <a:pt x="1972" y="1603"/>
                  </a:lnTo>
                  <a:lnTo>
                    <a:pt x="1897" y="1633"/>
                  </a:lnTo>
                  <a:lnTo>
                    <a:pt x="1823" y="1663"/>
                  </a:lnTo>
                  <a:lnTo>
                    <a:pt x="1838" y="1753"/>
                  </a:lnTo>
                  <a:lnTo>
                    <a:pt x="1868" y="1813"/>
                  </a:lnTo>
                  <a:lnTo>
                    <a:pt x="1897" y="1873"/>
                  </a:lnTo>
                  <a:lnTo>
                    <a:pt x="1853" y="1888"/>
                  </a:lnTo>
                  <a:lnTo>
                    <a:pt x="1853" y="1903"/>
                  </a:lnTo>
                  <a:lnTo>
                    <a:pt x="1853" y="1948"/>
                  </a:lnTo>
                  <a:lnTo>
                    <a:pt x="1823" y="1978"/>
                  </a:lnTo>
                  <a:lnTo>
                    <a:pt x="1718" y="1993"/>
                  </a:lnTo>
                  <a:lnTo>
                    <a:pt x="1688" y="2083"/>
                  </a:lnTo>
                  <a:lnTo>
                    <a:pt x="1673" y="2083"/>
                  </a:lnTo>
                  <a:lnTo>
                    <a:pt x="1673" y="2038"/>
                  </a:lnTo>
                  <a:lnTo>
                    <a:pt x="1614" y="2083"/>
                  </a:lnTo>
                  <a:lnTo>
                    <a:pt x="1614" y="2053"/>
                  </a:lnTo>
                  <a:lnTo>
                    <a:pt x="1524" y="2053"/>
                  </a:lnTo>
                  <a:lnTo>
                    <a:pt x="1494" y="2053"/>
                  </a:lnTo>
                  <a:lnTo>
                    <a:pt x="1479" y="2008"/>
                  </a:lnTo>
                  <a:lnTo>
                    <a:pt x="1509" y="1963"/>
                  </a:lnTo>
                  <a:lnTo>
                    <a:pt x="1494" y="1918"/>
                  </a:lnTo>
                  <a:lnTo>
                    <a:pt x="1479" y="1888"/>
                  </a:lnTo>
                  <a:lnTo>
                    <a:pt x="1419" y="1903"/>
                  </a:lnTo>
                  <a:lnTo>
                    <a:pt x="1389" y="1918"/>
                  </a:lnTo>
                  <a:lnTo>
                    <a:pt x="1374" y="1933"/>
                  </a:lnTo>
                  <a:lnTo>
                    <a:pt x="1345" y="1903"/>
                  </a:lnTo>
                  <a:lnTo>
                    <a:pt x="1300" y="1933"/>
                  </a:lnTo>
                  <a:lnTo>
                    <a:pt x="1270" y="1963"/>
                  </a:lnTo>
                  <a:lnTo>
                    <a:pt x="1195" y="1963"/>
                  </a:lnTo>
                  <a:lnTo>
                    <a:pt x="1165" y="1948"/>
                  </a:lnTo>
                  <a:lnTo>
                    <a:pt x="1135" y="1933"/>
                  </a:lnTo>
                  <a:lnTo>
                    <a:pt x="1135" y="1903"/>
                  </a:lnTo>
                  <a:lnTo>
                    <a:pt x="1135" y="1843"/>
                  </a:lnTo>
                  <a:lnTo>
                    <a:pt x="1120" y="1813"/>
                  </a:lnTo>
                  <a:lnTo>
                    <a:pt x="1150" y="1768"/>
                  </a:lnTo>
                  <a:lnTo>
                    <a:pt x="1135" y="1738"/>
                  </a:lnTo>
                  <a:lnTo>
                    <a:pt x="1105" y="1708"/>
                  </a:lnTo>
                  <a:lnTo>
                    <a:pt x="1016" y="1633"/>
                  </a:lnTo>
                  <a:lnTo>
                    <a:pt x="986" y="1633"/>
                  </a:lnTo>
                  <a:lnTo>
                    <a:pt x="956" y="1588"/>
                  </a:lnTo>
                  <a:lnTo>
                    <a:pt x="926" y="1558"/>
                  </a:lnTo>
                  <a:lnTo>
                    <a:pt x="911" y="1558"/>
                  </a:lnTo>
                  <a:lnTo>
                    <a:pt x="866" y="1513"/>
                  </a:lnTo>
                  <a:lnTo>
                    <a:pt x="836" y="1528"/>
                  </a:lnTo>
                  <a:lnTo>
                    <a:pt x="792" y="1468"/>
                  </a:lnTo>
                  <a:lnTo>
                    <a:pt x="702" y="1468"/>
                  </a:lnTo>
                  <a:lnTo>
                    <a:pt x="672" y="1513"/>
                  </a:lnTo>
                  <a:lnTo>
                    <a:pt x="627" y="1543"/>
                  </a:lnTo>
                  <a:lnTo>
                    <a:pt x="597" y="1573"/>
                  </a:lnTo>
                  <a:lnTo>
                    <a:pt x="567" y="1543"/>
                  </a:lnTo>
                  <a:lnTo>
                    <a:pt x="478" y="1648"/>
                  </a:lnTo>
                  <a:lnTo>
                    <a:pt x="463" y="1633"/>
                  </a:lnTo>
                  <a:lnTo>
                    <a:pt x="433" y="1558"/>
                  </a:lnTo>
                  <a:lnTo>
                    <a:pt x="418" y="1573"/>
                  </a:lnTo>
                  <a:lnTo>
                    <a:pt x="403" y="1513"/>
                  </a:lnTo>
                  <a:lnTo>
                    <a:pt x="343" y="1513"/>
                  </a:lnTo>
                  <a:lnTo>
                    <a:pt x="269" y="1528"/>
                  </a:lnTo>
                  <a:lnTo>
                    <a:pt x="254" y="1483"/>
                  </a:lnTo>
                  <a:lnTo>
                    <a:pt x="224" y="1498"/>
                  </a:lnTo>
                  <a:lnTo>
                    <a:pt x="209" y="1498"/>
                  </a:lnTo>
                  <a:lnTo>
                    <a:pt x="164" y="1528"/>
                  </a:lnTo>
                  <a:lnTo>
                    <a:pt x="149" y="1483"/>
                  </a:lnTo>
                  <a:lnTo>
                    <a:pt x="104" y="1438"/>
                  </a:lnTo>
                  <a:lnTo>
                    <a:pt x="44" y="1468"/>
                  </a:lnTo>
                  <a:lnTo>
                    <a:pt x="15" y="1453"/>
                  </a:lnTo>
                  <a:lnTo>
                    <a:pt x="0" y="1393"/>
                  </a:lnTo>
                  <a:lnTo>
                    <a:pt x="29" y="1364"/>
                  </a:lnTo>
                  <a:lnTo>
                    <a:pt x="29" y="1379"/>
                  </a:lnTo>
                  <a:lnTo>
                    <a:pt x="89" y="1364"/>
                  </a:lnTo>
                  <a:lnTo>
                    <a:pt x="59" y="1259"/>
                  </a:lnTo>
                  <a:lnTo>
                    <a:pt x="0" y="1244"/>
                  </a:lnTo>
                  <a:lnTo>
                    <a:pt x="0" y="1169"/>
                  </a:lnTo>
                  <a:lnTo>
                    <a:pt x="59" y="1154"/>
                  </a:lnTo>
                  <a:lnTo>
                    <a:pt x="119" y="1154"/>
                  </a:lnTo>
                  <a:lnTo>
                    <a:pt x="119" y="1109"/>
                  </a:lnTo>
                  <a:lnTo>
                    <a:pt x="149" y="1109"/>
                  </a:lnTo>
                  <a:lnTo>
                    <a:pt x="149" y="1064"/>
                  </a:lnTo>
                  <a:lnTo>
                    <a:pt x="209" y="1064"/>
                  </a:lnTo>
                  <a:lnTo>
                    <a:pt x="209" y="1034"/>
                  </a:lnTo>
                  <a:lnTo>
                    <a:pt x="239" y="1019"/>
                  </a:lnTo>
                  <a:lnTo>
                    <a:pt x="269" y="1004"/>
                  </a:lnTo>
                  <a:close/>
                </a:path>
              </a:pathLst>
            </a:custGeom>
            <a:solidFill>
              <a:srgbClr val="CC99FF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13412" name="Freeform 25"/>
            <p:cNvSpPr>
              <a:spLocks/>
            </p:cNvSpPr>
            <p:nvPr/>
          </p:nvSpPr>
          <p:spPr bwMode="auto">
            <a:xfrm>
              <a:off x="6528" y="5554"/>
              <a:ext cx="2167" cy="1325"/>
            </a:xfrm>
            <a:custGeom>
              <a:avLst/>
              <a:gdLst>
                <a:gd name="T0" fmla="*/ 4 w 2435"/>
                <a:gd name="T1" fmla="*/ 61 h 1364"/>
                <a:gd name="T2" fmla="*/ 4 w 2435"/>
                <a:gd name="T3" fmla="*/ 83 h 1364"/>
                <a:gd name="T4" fmla="*/ 4 w 2435"/>
                <a:gd name="T5" fmla="*/ 97 h 1364"/>
                <a:gd name="T6" fmla="*/ 4 w 2435"/>
                <a:gd name="T7" fmla="*/ 116 h 1364"/>
                <a:gd name="T8" fmla="*/ 4 w 2435"/>
                <a:gd name="T9" fmla="*/ 122 h 1364"/>
                <a:gd name="T10" fmla="*/ 4 w 2435"/>
                <a:gd name="T11" fmla="*/ 140 h 1364"/>
                <a:gd name="T12" fmla="*/ 0 w 2435"/>
                <a:gd name="T13" fmla="*/ 152 h 1364"/>
                <a:gd name="T14" fmla="*/ 4 w 2435"/>
                <a:gd name="T15" fmla="*/ 176 h 1364"/>
                <a:gd name="T16" fmla="*/ 4 w 2435"/>
                <a:gd name="T17" fmla="*/ 182 h 1364"/>
                <a:gd name="T18" fmla="*/ 4 w 2435"/>
                <a:gd name="T19" fmla="*/ 162 h 1364"/>
                <a:gd name="T20" fmla="*/ 4 w 2435"/>
                <a:gd name="T21" fmla="*/ 162 h 1364"/>
                <a:gd name="T22" fmla="*/ 4 w 2435"/>
                <a:gd name="T23" fmla="*/ 189 h 1364"/>
                <a:gd name="T24" fmla="*/ 4 w 2435"/>
                <a:gd name="T25" fmla="*/ 213 h 1364"/>
                <a:gd name="T26" fmla="*/ 4 w 2435"/>
                <a:gd name="T27" fmla="*/ 221 h 1364"/>
                <a:gd name="T28" fmla="*/ 4 w 2435"/>
                <a:gd name="T29" fmla="*/ 235 h 1364"/>
                <a:gd name="T30" fmla="*/ 4 w 2435"/>
                <a:gd name="T31" fmla="*/ 256 h 1364"/>
                <a:gd name="T32" fmla="*/ 4 w 2435"/>
                <a:gd name="T33" fmla="*/ 282 h 1364"/>
                <a:gd name="T34" fmla="*/ 4 w 2435"/>
                <a:gd name="T35" fmla="*/ 296 h 1364"/>
                <a:gd name="T36" fmla="*/ 4 w 2435"/>
                <a:gd name="T37" fmla="*/ 301 h 1364"/>
                <a:gd name="T38" fmla="*/ 4 w 2435"/>
                <a:gd name="T39" fmla="*/ 280 h 1364"/>
                <a:gd name="T40" fmla="*/ 4 w 2435"/>
                <a:gd name="T41" fmla="*/ 280 h 1364"/>
                <a:gd name="T42" fmla="*/ 4 w 2435"/>
                <a:gd name="T43" fmla="*/ 299 h 1364"/>
                <a:gd name="T44" fmla="*/ 4 w 2435"/>
                <a:gd name="T45" fmla="*/ 296 h 1364"/>
                <a:gd name="T46" fmla="*/ 4 w 2435"/>
                <a:gd name="T47" fmla="*/ 272 h 1364"/>
                <a:gd name="T48" fmla="*/ 4 w 2435"/>
                <a:gd name="T49" fmla="*/ 282 h 1364"/>
                <a:gd name="T50" fmla="*/ 4 w 2435"/>
                <a:gd name="T51" fmla="*/ 289 h 1364"/>
                <a:gd name="T52" fmla="*/ 4 w 2435"/>
                <a:gd name="T53" fmla="*/ 268 h 1364"/>
                <a:gd name="T54" fmla="*/ 4 w 2435"/>
                <a:gd name="T55" fmla="*/ 249 h 1364"/>
                <a:gd name="T56" fmla="*/ 4 w 2435"/>
                <a:gd name="T57" fmla="*/ 256 h 1364"/>
                <a:gd name="T58" fmla="*/ 4 w 2435"/>
                <a:gd name="T59" fmla="*/ 280 h 1364"/>
                <a:gd name="T60" fmla="*/ 4 w 2435"/>
                <a:gd name="T61" fmla="*/ 265 h 1364"/>
                <a:gd name="T62" fmla="*/ 4 w 2435"/>
                <a:gd name="T63" fmla="*/ 258 h 1364"/>
                <a:gd name="T64" fmla="*/ 5 w 2435"/>
                <a:gd name="T65" fmla="*/ 242 h 1364"/>
                <a:gd name="T66" fmla="*/ 5 w 2435"/>
                <a:gd name="T67" fmla="*/ 219 h 1364"/>
                <a:gd name="T68" fmla="*/ 5 w 2435"/>
                <a:gd name="T69" fmla="*/ 198 h 1364"/>
                <a:gd name="T70" fmla="*/ 5 w 2435"/>
                <a:gd name="T71" fmla="*/ 182 h 1364"/>
                <a:gd name="T72" fmla="*/ 4 w 2435"/>
                <a:gd name="T73" fmla="*/ 162 h 1364"/>
                <a:gd name="T74" fmla="*/ 5 w 2435"/>
                <a:gd name="T75" fmla="*/ 133 h 1364"/>
                <a:gd name="T76" fmla="*/ 5 w 2435"/>
                <a:gd name="T77" fmla="*/ 107 h 1364"/>
                <a:gd name="T78" fmla="*/ 4 w 2435"/>
                <a:gd name="T79" fmla="*/ 116 h 1364"/>
                <a:gd name="T80" fmla="*/ 4 w 2435"/>
                <a:gd name="T81" fmla="*/ 122 h 1364"/>
                <a:gd name="T82" fmla="*/ 4 w 2435"/>
                <a:gd name="T83" fmla="*/ 116 h 1364"/>
                <a:gd name="T84" fmla="*/ 4 w 2435"/>
                <a:gd name="T85" fmla="*/ 90 h 1364"/>
                <a:gd name="T86" fmla="*/ 4 w 2435"/>
                <a:gd name="T87" fmla="*/ 67 h 1364"/>
                <a:gd name="T88" fmla="*/ 4 w 2435"/>
                <a:gd name="T89" fmla="*/ 42 h 1364"/>
                <a:gd name="T90" fmla="*/ 4 w 2435"/>
                <a:gd name="T91" fmla="*/ 23 h 1364"/>
                <a:gd name="T92" fmla="*/ 4 w 2435"/>
                <a:gd name="T93" fmla="*/ 17 h 1364"/>
                <a:gd name="T94" fmla="*/ 4 w 2435"/>
                <a:gd name="T95" fmla="*/ 39 h 1364"/>
                <a:gd name="T96" fmla="*/ 4 w 2435"/>
                <a:gd name="T97" fmla="*/ 50 h 1364"/>
                <a:gd name="T98" fmla="*/ 4 w 2435"/>
                <a:gd name="T99" fmla="*/ 23 h 1364"/>
                <a:gd name="T100" fmla="*/ 4 w 2435"/>
                <a:gd name="T101" fmla="*/ 17 h 1364"/>
                <a:gd name="T102" fmla="*/ 4 w 2435"/>
                <a:gd name="T103" fmla="*/ 28 h 1364"/>
                <a:gd name="T104" fmla="*/ 4 w 2435"/>
                <a:gd name="T105" fmla="*/ 17 h 1364"/>
                <a:gd name="T106" fmla="*/ 4 w 2435"/>
                <a:gd name="T107" fmla="*/ 17 h 1364"/>
                <a:gd name="T108" fmla="*/ 4 w 2435"/>
                <a:gd name="T109" fmla="*/ 17 h 1364"/>
                <a:gd name="T110" fmla="*/ 4 w 2435"/>
                <a:gd name="T111" fmla="*/ 0 h 1364"/>
                <a:gd name="T112" fmla="*/ 4 w 2435"/>
                <a:gd name="T113" fmla="*/ 17 h 1364"/>
                <a:gd name="T114" fmla="*/ 4 w 2435"/>
                <a:gd name="T115" fmla="*/ 23 h 1364"/>
                <a:gd name="T116" fmla="*/ 4 w 2435"/>
                <a:gd name="T117" fmla="*/ 28 h 1364"/>
                <a:gd name="T118" fmla="*/ 4 w 2435"/>
                <a:gd name="T119" fmla="*/ 47 h 1364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w 2435"/>
                <a:gd name="T181" fmla="*/ 0 h 1364"/>
                <a:gd name="T182" fmla="*/ 2435 w 2435"/>
                <a:gd name="T183" fmla="*/ 1364 h 1364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T180" t="T181" r="T182" b="T183"/>
              <a:pathLst>
                <a:path w="2435" h="1364">
                  <a:moveTo>
                    <a:pt x="463" y="210"/>
                  </a:moveTo>
                  <a:lnTo>
                    <a:pt x="463" y="240"/>
                  </a:lnTo>
                  <a:lnTo>
                    <a:pt x="493" y="270"/>
                  </a:lnTo>
                  <a:lnTo>
                    <a:pt x="508" y="285"/>
                  </a:lnTo>
                  <a:lnTo>
                    <a:pt x="463" y="390"/>
                  </a:lnTo>
                  <a:lnTo>
                    <a:pt x="448" y="375"/>
                  </a:lnTo>
                  <a:lnTo>
                    <a:pt x="418" y="390"/>
                  </a:lnTo>
                  <a:lnTo>
                    <a:pt x="388" y="405"/>
                  </a:lnTo>
                  <a:lnTo>
                    <a:pt x="343" y="435"/>
                  </a:lnTo>
                  <a:lnTo>
                    <a:pt x="328" y="495"/>
                  </a:lnTo>
                  <a:lnTo>
                    <a:pt x="328" y="525"/>
                  </a:lnTo>
                  <a:lnTo>
                    <a:pt x="224" y="525"/>
                  </a:lnTo>
                  <a:lnTo>
                    <a:pt x="209" y="555"/>
                  </a:lnTo>
                  <a:lnTo>
                    <a:pt x="194" y="570"/>
                  </a:lnTo>
                  <a:lnTo>
                    <a:pt x="179" y="555"/>
                  </a:lnTo>
                  <a:lnTo>
                    <a:pt x="149" y="585"/>
                  </a:lnTo>
                  <a:lnTo>
                    <a:pt x="149" y="630"/>
                  </a:lnTo>
                  <a:lnTo>
                    <a:pt x="74" y="630"/>
                  </a:lnTo>
                  <a:lnTo>
                    <a:pt x="59" y="630"/>
                  </a:lnTo>
                  <a:lnTo>
                    <a:pt x="44" y="645"/>
                  </a:lnTo>
                  <a:lnTo>
                    <a:pt x="0" y="689"/>
                  </a:lnTo>
                  <a:lnTo>
                    <a:pt x="0" y="719"/>
                  </a:lnTo>
                  <a:lnTo>
                    <a:pt x="14" y="719"/>
                  </a:lnTo>
                  <a:lnTo>
                    <a:pt x="14" y="794"/>
                  </a:lnTo>
                  <a:lnTo>
                    <a:pt x="44" y="824"/>
                  </a:lnTo>
                  <a:lnTo>
                    <a:pt x="59" y="839"/>
                  </a:lnTo>
                  <a:lnTo>
                    <a:pt x="104" y="824"/>
                  </a:lnTo>
                  <a:lnTo>
                    <a:pt x="134" y="749"/>
                  </a:lnTo>
                  <a:lnTo>
                    <a:pt x="179" y="749"/>
                  </a:lnTo>
                  <a:lnTo>
                    <a:pt x="179" y="734"/>
                  </a:lnTo>
                  <a:lnTo>
                    <a:pt x="224" y="749"/>
                  </a:lnTo>
                  <a:lnTo>
                    <a:pt x="254" y="734"/>
                  </a:lnTo>
                  <a:lnTo>
                    <a:pt x="269" y="734"/>
                  </a:lnTo>
                  <a:lnTo>
                    <a:pt x="373" y="764"/>
                  </a:lnTo>
                  <a:lnTo>
                    <a:pt x="328" y="794"/>
                  </a:lnTo>
                  <a:lnTo>
                    <a:pt x="373" y="854"/>
                  </a:lnTo>
                  <a:lnTo>
                    <a:pt x="373" y="884"/>
                  </a:lnTo>
                  <a:lnTo>
                    <a:pt x="388" y="884"/>
                  </a:lnTo>
                  <a:lnTo>
                    <a:pt x="403" y="959"/>
                  </a:lnTo>
                  <a:lnTo>
                    <a:pt x="373" y="1019"/>
                  </a:lnTo>
                  <a:lnTo>
                    <a:pt x="358" y="1019"/>
                  </a:lnTo>
                  <a:lnTo>
                    <a:pt x="343" y="1004"/>
                  </a:lnTo>
                  <a:lnTo>
                    <a:pt x="313" y="1004"/>
                  </a:lnTo>
                  <a:lnTo>
                    <a:pt x="313" y="1034"/>
                  </a:lnTo>
                  <a:lnTo>
                    <a:pt x="343" y="1064"/>
                  </a:lnTo>
                  <a:lnTo>
                    <a:pt x="313" y="1079"/>
                  </a:lnTo>
                  <a:lnTo>
                    <a:pt x="298" y="1124"/>
                  </a:lnTo>
                  <a:lnTo>
                    <a:pt x="328" y="1154"/>
                  </a:lnTo>
                  <a:lnTo>
                    <a:pt x="343" y="1199"/>
                  </a:lnTo>
                  <a:lnTo>
                    <a:pt x="403" y="1214"/>
                  </a:lnTo>
                  <a:lnTo>
                    <a:pt x="418" y="1274"/>
                  </a:lnTo>
                  <a:lnTo>
                    <a:pt x="448" y="1304"/>
                  </a:lnTo>
                  <a:lnTo>
                    <a:pt x="523" y="1289"/>
                  </a:lnTo>
                  <a:lnTo>
                    <a:pt x="523" y="1334"/>
                  </a:lnTo>
                  <a:lnTo>
                    <a:pt x="597" y="1334"/>
                  </a:lnTo>
                  <a:lnTo>
                    <a:pt x="612" y="1364"/>
                  </a:lnTo>
                  <a:lnTo>
                    <a:pt x="672" y="1364"/>
                  </a:lnTo>
                  <a:lnTo>
                    <a:pt x="792" y="1259"/>
                  </a:lnTo>
                  <a:lnTo>
                    <a:pt x="807" y="1274"/>
                  </a:lnTo>
                  <a:lnTo>
                    <a:pt x="866" y="1259"/>
                  </a:lnTo>
                  <a:lnTo>
                    <a:pt x="896" y="1304"/>
                  </a:lnTo>
                  <a:lnTo>
                    <a:pt x="911" y="1259"/>
                  </a:lnTo>
                  <a:lnTo>
                    <a:pt x="926" y="1259"/>
                  </a:lnTo>
                  <a:lnTo>
                    <a:pt x="941" y="1259"/>
                  </a:lnTo>
                  <a:lnTo>
                    <a:pt x="941" y="1334"/>
                  </a:lnTo>
                  <a:lnTo>
                    <a:pt x="971" y="1349"/>
                  </a:lnTo>
                  <a:lnTo>
                    <a:pt x="1031" y="1334"/>
                  </a:lnTo>
                  <a:lnTo>
                    <a:pt x="1061" y="1319"/>
                  </a:lnTo>
                  <a:lnTo>
                    <a:pt x="1180" y="1334"/>
                  </a:lnTo>
                  <a:lnTo>
                    <a:pt x="1210" y="1274"/>
                  </a:lnTo>
                  <a:lnTo>
                    <a:pt x="1240" y="1229"/>
                  </a:lnTo>
                  <a:lnTo>
                    <a:pt x="1300" y="1229"/>
                  </a:lnTo>
                  <a:lnTo>
                    <a:pt x="1359" y="1259"/>
                  </a:lnTo>
                  <a:lnTo>
                    <a:pt x="1389" y="1229"/>
                  </a:lnTo>
                  <a:lnTo>
                    <a:pt x="1434" y="1274"/>
                  </a:lnTo>
                  <a:lnTo>
                    <a:pt x="1464" y="1259"/>
                  </a:lnTo>
                  <a:lnTo>
                    <a:pt x="1479" y="1304"/>
                  </a:lnTo>
                  <a:lnTo>
                    <a:pt x="1688" y="1304"/>
                  </a:lnTo>
                  <a:lnTo>
                    <a:pt x="1748" y="1244"/>
                  </a:lnTo>
                  <a:lnTo>
                    <a:pt x="1748" y="1229"/>
                  </a:lnTo>
                  <a:lnTo>
                    <a:pt x="1823" y="1214"/>
                  </a:lnTo>
                  <a:lnTo>
                    <a:pt x="1838" y="1169"/>
                  </a:lnTo>
                  <a:lnTo>
                    <a:pt x="1868" y="1154"/>
                  </a:lnTo>
                  <a:lnTo>
                    <a:pt x="1868" y="1124"/>
                  </a:lnTo>
                  <a:lnTo>
                    <a:pt x="1912" y="1124"/>
                  </a:lnTo>
                  <a:lnTo>
                    <a:pt x="1972" y="1124"/>
                  </a:lnTo>
                  <a:lnTo>
                    <a:pt x="1987" y="1154"/>
                  </a:lnTo>
                  <a:lnTo>
                    <a:pt x="2032" y="1199"/>
                  </a:lnTo>
                  <a:lnTo>
                    <a:pt x="2062" y="1244"/>
                  </a:lnTo>
                  <a:lnTo>
                    <a:pt x="2077" y="1259"/>
                  </a:lnTo>
                  <a:lnTo>
                    <a:pt x="2107" y="1274"/>
                  </a:lnTo>
                  <a:lnTo>
                    <a:pt x="2166" y="1214"/>
                  </a:lnTo>
                  <a:lnTo>
                    <a:pt x="2211" y="1199"/>
                  </a:lnTo>
                  <a:lnTo>
                    <a:pt x="2271" y="1244"/>
                  </a:lnTo>
                  <a:lnTo>
                    <a:pt x="2271" y="1199"/>
                  </a:lnTo>
                  <a:lnTo>
                    <a:pt x="2226" y="1169"/>
                  </a:lnTo>
                  <a:lnTo>
                    <a:pt x="2271" y="1154"/>
                  </a:lnTo>
                  <a:lnTo>
                    <a:pt x="2271" y="1139"/>
                  </a:lnTo>
                  <a:lnTo>
                    <a:pt x="2316" y="1094"/>
                  </a:lnTo>
                  <a:lnTo>
                    <a:pt x="2376" y="1079"/>
                  </a:lnTo>
                  <a:lnTo>
                    <a:pt x="2435" y="1049"/>
                  </a:lnTo>
                  <a:lnTo>
                    <a:pt x="2391" y="989"/>
                  </a:lnTo>
                  <a:lnTo>
                    <a:pt x="2376" y="959"/>
                  </a:lnTo>
                  <a:lnTo>
                    <a:pt x="2391" y="914"/>
                  </a:lnTo>
                  <a:lnTo>
                    <a:pt x="2346" y="899"/>
                  </a:lnTo>
                  <a:lnTo>
                    <a:pt x="2346" y="854"/>
                  </a:lnTo>
                  <a:lnTo>
                    <a:pt x="2316" y="869"/>
                  </a:lnTo>
                  <a:lnTo>
                    <a:pt x="2301" y="824"/>
                  </a:lnTo>
                  <a:lnTo>
                    <a:pt x="2256" y="809"/>
                  </a:lnTo>
                  <a:lnTo>
                    <a:pt x="2196" y="764"/>
                  </a:lnTo>
                  <a:lnTo>
                    <a:pt x="2196" y="734"/>
                  </a:lnTo>
                  <a:lnTo>
                    <a:pt x="2271" y="719"/>
                  </a:lnTo>
                  <a:lnTo>
                    <a:pt x="2286" y="645"/>
                  </a:lnTo>
                  <a:lnTo>
                    <a:pt x="2271" y="600"/>
                  </a:lnTo>
                  <a:lnTo>
                    <a:pt x="2301" y="555"/>
                  </a:lnTo>
                  <a:lnTo>
                    <a:pt x="2286" y="510"/>
                  </a:lnTo>
                  <a:lnTo>
                    <a:pt x="2271" y="480"/>
                  </a:lnTo>
                  <a:lnTo>
                    <a:pt x="2211" y="495"/>
                  </a:lnTo>
                  <a:lnTo>
                    <a:pt x="2181" y="510"/>
                  </a:lnTo>
                  <a:lnTo>
                    <a:pt x="2166" y="525"/>
                  </a:lnTo>
                  <a:lnTo>
                    <a:pt x="2137" y="495"/>
                  </a:lnTo>
                  <a:lnTo>
                    <a:pt x="2092" y="525"/>
                  </a:lnTo>
                  <a:lnTo>
                    <a:pt x="2062" y="555"/>
                  </a:lnTo>
                  <a:lnTo>
                    <a:pt x="1987" y="555"/>
                  </a:lnTo>
                  <a:lnTo>
                    <a:pt x="1957" y="540"/>
                  </a:lnTo>
                  <a:lnTo>
                    <a:pt x="1927" y="525"/>
                  </a:lnTo>
                  <a:lnTo>
                    <a:pt x="1927" y="495"/>
                  </a:lnTo>
                  <a:lnTo>
                    <a:pt x="1927" y="435"/>
                  </a:lnTo>
                  <a:lnTo>
                    <a:pt x="1912" y="405"/>
                  </a:lnTo>
                  <a:lnTo>
                    <a:pt x="1942" y="360"/>
                  </a:lnTo>
                  <a:lnTo>
                    <a:pt x="1927" y="330"/>
                  </a:lnTo>
                  <a:lnTo>
                    <a:pt x="1897" y="300"/>
                  </a:lnTo>
                  <a:lnTo>
                    <a:pt x="1808" y="225"/>
                  </a:lnTo>
                  <a:lnTo>
                    <a:pt x="1778" y="225"/>
                  </a:lnTo>
                  <a:lnTo>
                    <a:pt x="1748" y="180"/>
                  </a:lnTo>
                  <a:lnTo>
                    <a:pt x="1718" y="150"/>
                  </a:lnTo>
                  <a:lnTo>
                    <a:pt x="1703" y="150"/>
                  </a:lnTo>
                  <a:lnTo>
                    <a:pt x="1658" y="105"/>
                  </a:lnTo>
                  <a:lnTo>
                    <a:pt x="1628" y="120"/>
                  </a:lnTo>
                  <a:lnTo>
                    <a:pt x="1584" y="60"/>
                  </a:lnTo>
                  <a:lnTo>
                    <a:pt x="1494" y="60"/>
                  </a:lnTo>
                  <a:lnTo>
                    <a:pt x="1464" y="105"/>
                  </a:lnTo>
                  <a:lnTo>
                    <a:pt x="1419" y="135"/>
                  </a:lnTo>
                  <a:lnTo>
                    <a:pt x="1389" y="165"/>
                  </a:lnTo>
                  <a:lnTo>
                    <a:pt x="1359" y="135"/>
                  </a:lnTo>
                  <a:lnTo>
                    <a:pt x="1270" y="240"/>
                  </a:lnTo>
                  <a:lnTo>
                    <a:pt x="1255" y="225"/>
                  </a:lnTo>
                  <a:lnTo>
                    <a:pt x="1225" y="150"/>
                  </a:lnTo>
                  <a:lnTo>
                    <a:pt x="1210" y="165"/>
                  </a:lnTo>
                  <a:lnTo>
                    <a:pt x="1195" y="105"/>
                  </a:lnTo>
                  <a:lnTo>
                    <a:pt x="1135" y="105"/>
                  </a:lnTo>
                  <a:lnTo>
                    <a:pt x="1061" y="120"/>
                  </a:lnTo>
                  <a:lnTo>
                    <a:pt x="1046" y="75"/>
                  </a:lnTo>
                  <a:lnTo>
                    <a:pt x="1016" y="90"/>
                  </a:lnTo>
                  <a:lnTo>
                    <a:pt x="1001" y="90"/>
                  </a:lnTo>
                  <a:lnTo>
                    <a:pt x="956" y="120"/>
                  </a:lnTo>
                  <a:lnTo>
                    <a:pt x="941" y="75"/>
                  </a:lnTo>
                  <a:lnTo>
                    <a:pt x="896" y="30"/>
                  </a:lnTo>
                  <a:lnTo>
                    <a:pt x="836" y="60"/>
                  </a:lnTo>
                  <a:lnTo>
                    <a:pt x="807" y="45"/>
                  </a:lnTo>
                  <a:lnTo>
                    <a:pt x="717" y="75"/>
                  </a:lnTo>
                  <a:lnTo>
                    <a:pt x="672" y="60"/>
                  </a:lnTo>
                  <a:lnTo>
                    <a:pt x="612" y="75"/>
                  </a:lnTo>
                  <a:lnTo>
                    <a:pt x="567" y="75"/>
                  </a:lnTo>
                  <a:lnTo>
                    <a:pt x="523" y="45"/>
                  </a:lnTo>
                  <a:lnTo>
                    <a:pt x="493" y="45"/>
                  </a:lnTo>
                  <a:lnTo>
                    <a:pt x="448" y="30"/>
                  </a:lnTo>
                  <a:lnTo>
                    <a:pt x="373" y="0"/>
                  </a:lnTo>
                  <a:lnTo>
                    <a:pt x="373" y="15"/>
                  </a:lnTo>
                  <a:lnTo>
                    <a:pt x="418" y="30"/>
                  </a:lnTo>
                  <a:lnTo>
                    <a:pt x="358" y="45"/>
                  </a:lnTo>
                  <a:lnTo>
                    <a:pt x="358" y="60"/>
                  </a:lnTo>
                  <a:lnTo>
                    <a:pt x="388" y="90"/>
                  </a:lnTo>
                  <a:lnTo>
                    <a:pt x="358" y="105"/>
                  </a:lnTo>
                  <a:lnTo>
                    <a:pt x="328" y="105"/>
                  </a:lnTo>
                  <a:lnTo>
                    <a:pt x="313" y="120"/>
                  </a:lnTo>
                  <a:lnTo>
                    <a:pt x="358" y="120"/>
                  </a:lnTo>
                  <a:lnTo>
                    <a:pt x="343" y="150"/>
                  </a:lnTo>
                  <a:lnTo>
                    <a:pt x="403" y="195"/>
                  </a:lnTo>
                  <a:lnTo>
                    <a:pt x="463" y="210"/>
                  </a:lnTo>
                  <a:close/>
                </a:path>
              </a:pathLst>
            </a:custGeom>
            <a:solidFill>
              <a:srgbClr val="CC99FF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13413" name="Freeform 26"/>
            <p:cNvSpPr>
              <a:spLocks/>
            </p:cNvSpPr>
            <p:nvPr/>
          </p:nvSpPr>
          <p:spPr bwMode="auto">
            <a:xfrm>
              <a:off x="3615" y="4216"/>
              <a:ext cx="3365" cy="2634"/>
            </a:xfrm>
            <a:custGeom>
              <a:avLst/>
              <a:gdLst>
                <a:gd name="T0" fmla="*/ 9 w 3781"/>
                <a:gd name="T1" fmla="*/ 548 h 2712"/>
                <a:gd name="T2" fmla="*/ 9 w 3781"/>
                <a:gd name="T3" fmla="*/ 525 h 2712"/>
                <a:gd name="T4" fmla="*/ 8 w 3781"/>
                <a:gd name="T5" fmla="*/ 463 h 2712"/>
                <a:gd name="T6" fmla="*/ 8 w 3781"/>
                <a:gd name="T7" fmla="*/ 484 h 2712"/>
                <a:gd name="T8" fmla="*/ 8 w 3781"/>
                <a:gd name="T9" fmla="*/ 441 h 2712"/>
                <a:gd name="T10" fmla="*/ 8 w 3781"/>
                <a:gd name="T11" fmla="*/ 417 h 2712"/>
                <a:gd name="T12" fmla="*/ 9 w 3781"/>
                <a:gd name="T13" fmla="*/ 388 h 2712"/>
                <a:gd name="T14" fmla="*/ 9 w 3781"/>
                <a:gd name="T15" fmla="*/ 329 h 2712"/>
                <a:gd name="T16" fmla="*/ 9 w 3781"/>
                <a:gd name="T17" fmla="*/ 309 h 2712"/>
                <a:gd name="T18" fmla="*/ 8 w 3781"/>
                <a:gd name="T19" fmla="*/ 312 h 2712"/>
                <a:gd name="T20" fmla="*/ 8 w 3781"/>
                <a:gd name="T21" fmla="*/ 293 h 2712"/>
                <a:gd name="T22" fmla="*/ 8 w 3781"/>
                <a:gd name="T23" fmla="*/ 250 h 2712"/>
                <a:gd name="T24" fmla="*/ 8 w 3781"/>
                <a:gd name="T25" fmla="*/ 184 h 2712"/>
                <a:gd name="T26" fmla="*/ 7 w 3781"/>
                <a:gd name="T27" fmla="*/ 186 h 2712"/>
                <a:gd name="T28" fmla="*/ 7 w 3781"/>
                <a:gd name="T29" fmla="*/ 178 h 2712"/>
                <a:gd name="T30" fmla="*/ 6 w 3781"/>
                <a:gd name="T31" fmla="*/ 164 h 2712"/>
                <a:gd name="T32" fmla="*/ 5 w 3781"/>
                <a:gd name="T33" fmla="*/ 184 h 2712"/>
                <a:gd name="T34" fmla="*/ 4 w 3781"/>
                <a:gd name="T35" fmla="*/ 164 h 2712"/>
                <a:gd name="T36" fmla="*/ 4 w 3781"/>
                <a:gd name="T37" fmla="*/ 168 h 2712"/>
                <a:gd name="T38" fmla="*/ 4 w 3781"/>
                <a:gd name="T39" fmla="*/ 158 h 2712"/>
                <a:gd name="T40" fmla="*/ 4 w 3781"/>
                <a:gd name="T41" fmla="*/ 136 h 2712"/>
                <a:gd name="T42" fmla="*/ 4 w 3781"/>
                <a:gd name="T43" fmla="*/ 109 h 2712"/>
                <a:gd name="T44" fmla="*/ 4 w 3781"/>
                <a:gd name="T45" fmla="*/ 88 h 2712"/>
                <a:gd name="T46" fmla="*/ 4 w 3781"/>
                <a:gd name="T47" fmla="*/ 67 h 2712"/>
                <a:gd name="T48" fmla="*/ 4 w 3781"/>
                <a:gd name="T49" fmla="*/ 49 h 2712"/>
                <a:gd name="T50" fmla="*/ 4 w 3781"/>
                <a:gd name="T51" fmla="*/ 23 h 2712"/>
                <a:gd name="T52" fmla="*/ 4 w 3781"/>
                <a:gd name="T53" fmla="*/ 0 h 2712"/>
                <a:gd name="T54" fmla="*/ 4 w 3781"/>
                <a:gd name="T55" fmla="*/ 28 h 2712"/>
                <a:gd name="T56" fmla="*/ 4 w 3781"/>
                <a:gd name="T57" fmla="*/ 49 h 2712"/>
                <a:gd name="T58" fmla="*/ 4 w 3781"/>
                <a:gd name="T59" fmla="*/ 82 h 2712"/>
                <a:gd name="T60" fmla="*/ 4 w 3781"/>
                <a:gd name="T61" fmla="*/ 99 h 2712"/>
                <a:gd name="T62" fmla="*/ 4 w 3781"/>
                <a:gd name="T63" fmla="*/ 118 h 2712"/>
                <a:gd name="T64" fmla="*/ 4 w 3781"/>
                <a:gd name="T65" fmla="*/ 132 h 2712"/>
                <a:gd name="T66" fmla="*/ 4 w 3781"/>
                <a:gd name="T67" fmla="*/ 158 h 2712"/>
                <a:gd name="T68" fmla="*/ 4 w 3781"/>
                <a:gd name="T69" fmla="*/ 186 h 2712"/>
                <a:gd name="T70" fmla="*/ 4 w 3781"/>
                <a:gd name="T71" fmla="*/ 260 h 2712"/>
                <a:gd name="T72" fmla="*/ 4 w 3781"/>
                <a:gd name="T73" fmla="*/ 277 h 2712"/>
                <a:gd name="T74" fmla="*/ 4 w 3781"/>
                <a:gd name="T75" fmla="*/ 278 h 2712"/>
                <a:gd name="T76" fmla="*/ 4 w 3781"/>
                <a:gd name="T77" fmla="*/ 321 h 2712"/>
                <a:gd name="T78" fmla="*/ 4 w 3781"/>
                <a:gd name="T79" fmla="*/ 371 h 2712"/>
                <a:gd name="T80" fmla="*/ 4 w 3781"/>
                <a:gd name="T81" fmla="*/ 371 h 2712"/>
                <a:gd name="T82" fmla="*/ 4 w 3781"/>
                <a:gd name="T83" fmla="*/ 371 h 2712"/>
                <a:gd name="T84" fmla="*/ 4 w 3781"/>
                <a:gd name="T85" fmla="*/ 355 h 2712"/>
                <a:gd name="T86" fmla="*/ 4 w 3781"/>
                <a:gd name="T87" fmla="*/ 349 h 2712"/>
                <a:gd name="T88" fmla="*/ 4 w 3781"/>
                <a:gd name="T89" fmla="*/ 368 h 2712"/>
                <a:gd name="T90" fmla="*/ 4 w 3781"/>
                <a:gd name="T91" fmla="*/ 349 h 2712"/>
                <a:gd name="T92" fmla="*/ 4 w 3781"/>
                <a:gd name="T93" fmla="*/ 401 h 2712"/>
                <a:gd name="T94" fmla="*/ 4 w 3781"/>
                <a:gd name="T95" fmla="*/ 493 h 2712"/>
                <a:gd name="T96" fmla="*/ 4 w 3781"/>
                <a:gd name="T97" fmla="*/ 511 h 2712"/>
                <a:gd name="T98" fmla="*/ 4 w 3781"/>
                <a:gd name="T99" fmla="*/ 467 h 2712"/>
                <a:gd name="T100" fmla="*/ 4 w 3781"/>
                <a:gd name="T101" fmla="*/ 481 h 2712"/>
                <a:gd name="T102" fmla="*/ 4 w 3781"/>
                <a:gd name="T103" fmla="*/ 468 h 2712"/>
                <a:gd name="T104" fmla="*/ 4 w 3781"/>
                <a:gd name="T105" fmla="*/ 498 h 2712"/>
                <a:gd name="T106" fmla="*/ 5 w 3781"/>
                <a:gd name="T107" fmla="*/ 513 h 2712"/>
                <a:gd name="T108" fmla="*/ 5 w 3781"/>
                <a:gd name="T109" fmla="*/ 482 h 2712"/>
                <a:gd name="T110" fmla="*/ 5 w 3781"/>
                <a:gd name="T111" fmla="*/ 531 h 2712"/>
                <a:gd name="T112" fmla="*/ 6 w 3781"/>
                <a:gd name="T113" fmla="*/ 569 h 2712"/>
                <a:gd name="T114" fmla="*/ 6 w 3781"/>
                <a:gd name="T115" fmla="*/ 531 h 2712"/>
                <a:gd name="T116" fmla="*/ 6 w 3781"/>
                <a:gd name="T117" fmla="*/ 581 h 2712"/>
                <a:gd name="T118" fmla="*/ 7 w 3781"/>
                <a:gd name="T119" fmla="*/ 560 h 2712"/>
                <a:gd name="T120" fmla="*/ 8 w 3781"/>
                <a:gd name="T121" fmla="*/ 565 h 2712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3781"/>
                <a:gd name="T184" fmla="*/ 0 h 2712"/>
                <a:gd name="T185" fmla="*/ 3781 w 3781"/>
                <a:gd name="T186" fmla="*/ 2712 h 2712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3781" h="2712">
                  <a:moveTo>
                    <a:pt x="3332" y="2502"/>
                  </a:moveTo>
                  <a:lnTo>
                    <a:pt x="3377" y="2517"/>
                  </a:lnTo>
                  <a:lnTo>
                    <a:pt x="3407" y="2532"/>
                  </a:lnTo>
                  <a:lnTo>
                    <a:pt x="3512" y="2562"/>
                  </a:lnTo>
                  <a:lnTo>
                    <a:pt x="3542" y="2562"/>
                  </a:lnTo>
                  <a:lnTo>
                    <a:pt x="3601" y="2532"/>
                  </a:lnTo>
                  <a:lnTo>
                    <a:pt x="3571" y="2502"/>
                  </a:lnTo>
                  <a:lnTo>
                    <a:pt x="3586" y="2457"/>
                  </a:lnTo>
                  <a:lnTo>
                    <a:pt x="3616" y="2442"/>
                  </a:lnTo>
                  <a:lnTo>
                    <a:pt x="3586" y="2412"/>
                  </a:lnTo>
                  <a:lnTo>
                    <a:pt x="3586" y="2382"/>
                  </a:lnTo>
                  <a:lnTo>
                    <a:pt x="3616" y="2382"/>
                  </a:lnTo>
                  <a:lnTo>
                    <a:pt x="3631" y="2397"/>
                  </a:lnTo>
                  <a:lnTo>
                    <a:pt x="3646" y="2397"/>
                  </a:lnTo>
                  <a:lnTo>
                    <a:pt x="3676" y="2337"/>
                  </a:lnTo>
                  <a:lnTo>
                    <a:pt x="3661" y="2262"/>
                  </a:lnTo>
                  <a:lnTo>
                    <a:pt x="3646" y="2262"/>
                  </a:lnTo>
                  <a:lnTo>
                    <a:pt x="3646" y="2232"/>
                  </a:lnTo>
                  <a:lnTo>
                    <a:pt x="3601" y="2172"/>
                  </a:lnTo>
                  <a:lnTo>
                    <a:pt x="3646" y="2142"/>
                  </a:lnTo>
                  <a:lnTo>
                    <a:pt x="3542" y="2112"/>
                  </a:lnTo>
                  <a:lnTo>
                    <a:pt x="3527" y="2112"/>
                  </a:lnTo>
                  <a:lnTo>
                    <a:pt x="3497" y="2127"/>
                  </a:lnTo>
                  <a:lnTo>
                    <a:pt x="3452" y="2112"/>
                  </a:lnTo>
                  <a:lnTo>
                    <a:pt x="3452" y="2127"/>
                  </a:lnTo>
                  <a:lnTo>
                    <a:pt x="3407" y="2127"/>
                  </a:lnTo>
                  <a:lnTo>
                    <a:pt x="3377" y="2202"/>
                  </a:lnTo>
                  <a:lnTo>
                    <a:pt x="3332" y="2217"/>
                  </a:lnTo>
                  <a:lnTo>
                    <a:pt x="3317" y="2202"/>
                  </a:lnTo>
                  <a:lnTo>
                    <a:pt x="3287" y="2172"/>
                  </a:lnTo>
                  <a:lnTo>
                    <a:pt x="3287" y="2097"/>
                  </a:lnTo>
                  <a:lnTo>
                    <a:pt x="3273" y="2097"/>
                  </a:lnTo>
                  <a:lnTo>
                    <a:pt x="3273" y="2067"/>
                  </a:lnTo>
                  <a:lnTo>
                    <a:pt x="3317" y="2023"/>
                  </a:lnTo>
                  <a:lnTo>
                    <a:pt x="3332" y="2008"/>
                  </a:lnTo>
                  <a:lnTo>
                    <a:pt x="3347" y="2008"/>
                  </a:lnTo>
                  <a:lnTo>
                    <a:pt x="3422" y="2008"/>
                  </a:lnTo>
                  <a:lnTo>
                    <a:pt x="3422" y="1963"/>
                  </a:lnTo>
                  <a:lnTo>
                    <a:pt x="3452" y="1933"/>
                  </a:lnTo>
                  <a:lnTo>
                    <a:pt x="3467" y="1948"/>
                  </a:lnTo>
                  <a:lnTo>
                    <a:pt x="3482" y="1933"/>
                  </a:lnTo>
                  <a:lnTo>
                    <a:pt x="3497" y="1903"/>
                  </a:lnTo>
                  <a:lnTo>
                    <a:pt x="3601" y="1903"/>
                  </a:lnTo>
                  <a:lnTo>
                    <a:pt x="3601" y="1873"/>
                  </a:lnTo>
                  <a:lnTo>
                    <a:pt x="3616" y="1813"/>
                  </a:lnTo>
                  <a:lnTo>
                    <a:pt x="3661" y="1783"/>
                  </a:lnTo>
                  <a:lnTo>
                    <a:pt x="3691" y="1768"/>
                  </a:lnTo>
                  <a:lnTo>
                    <a:pt x="3721" y="1753"/>
                  </a:lnTo>
                  <a:lnTo>
                    <a:pt x="3736" y="1768"/>
                  </a:lnTo>
                  <a:lnTo>
                    <a:pt x="3781" y="1663"/>
                  </a:lnTo>
                  <a:lnTo>
                    <a:pt x="3766" y="1648"/>
                  </a:lnTo>
                  <a:lnTo>
                    <a:pt x="3736" y="1618"/>
                  </a:lnTo>
                  <a:lnTo>
                    <a:pt x="3736" y="1588"/>
                  </a:lnTo>
                  <a:lnTo>
                    <a:pt x="3676" y="1573"/>
                  </a:lnTo>
                  <a:lnTo>
                    <a:pt x="3616" y="1528"/>
                  </a:lnTo>
                  <a:lnTo>
                    <a:pt x="3631" y="1498"/>
                  </a:lnTo>
                  <a:lnTo>
                    <a:pt x="3586" y="1498"/>
                  </a:lnTo>
                  <a:lnTo>
                    <a:pt x="3601" y="1483"/>
                  </a:lnTo>
                  <a:lnTo>
                    <a:pt x="3631" y="1483"/>
                  </a:lnTo>
                  <a:lnTo>
                    <a:pt x="3661" y="1468"/>
                  </a:lnTo>
                  <a:lnTo>
                    <a:pt x="3631" y="1438"/>
                  </a:lnTo>
                  <a:lnTo>
                    <a:pt x="3631" y="1423"/>
                  </a:lnTo>
                  <a:lnTo>
                    <a:pt x="3691" y="1408"/>
                  </a:lnTo>
                  <a:lnTo>
                    <a:pt x="3646" y="1393"/>
                  </a:lnTo>
                  <a:lnTo>
                    <a:pt x="3646" y="1378"/>
                  </a:lnTo>
                  <a:lnTo>
                    <a:pt x="3542" y="1363"/>
                  </a:lnTo>
                  <a:lnTo>
                    <a:pt x="3497" y="1378"/>
                  </a:lnTo>
                  <a:lnTo>
                    <a:pt x="3467" y="1363"/>
                  </a:lnTo>
                  <a:lnTo>
                    <a:pt x="3437" y="1363"/>
                  </a:lnTo>
                  <a:lnTo>
                    <a:pt x="3407" y="1423"/>
                  </a:lnTo>
                  <a:lnTo>
                    <a:pt x="3347" y="1423"/>
                  </a:lnTo>
                  <a:lnTo>
                    <a:pt x="3317" y="1408"/>
                  </a:lnTo>
                  <a:lnTo>
                    <a:pt x="3332" y="1378"/>
                  </a:lnTo>
                  <a:lnTo>
                    <a:pt x="3332" y="1319"/>
                  </a:lnTo>
                  <a:lnTo>
                    <a:pt x="3422" y="1289"/>
                  </a:lnTo>
                  <a:lnTo>
                    <a:pt x="3437" y="1334"/>
                  </a:lnTo>
                  <a:lnTo>
                    <a:pt x="3467" y="1334"/>
                  </a:lnTo>
                  <a:lnTo>
                    <a:pt x="3452" y="1304"/>
                  </a:lnTo>
                  <a:lnTo>
                    <a:pt x="3452" y="1274"/>
                  </a:lnTo>
                  <a:lnTo>
                    <a:pt x="3467" y="1229"/>
                  </a:lnTo>
                  <a:lnTo>
                    <a:pt x="3512" y="1169"/>
                  </a:lnTo>
                  <a:lnTo>
                    <a:pt x="3527" y="1199"/>
                  </a:lnTo>
                  <a:lnTo>
                    <a:pt x="3571" y="1169"/>
                  </a:lnTo>
                  <a:lnTo>
                    <a:pt x="3542" y="1139"/>
                  </a:lnTo>
                  <a:lnTo>
                    <a:pt x="3482" y="1064"/>
                  </a:lnTo>
                  <a:lnTo>
                    <a:pt x="3482" y="1049"/>
                  </a:lnTo>
                  <a:lnTo>
                    <a:pt x="3452" y="989"/>
                  </a:lnTo>
                  <a:lnTo>
                    <a:pt x="3407" y="989"/>
                  </a:lnTo>
                  <a:lnTo>
                    <a:pt x="3377" y="944"/>
                  </a:lnTo>
                  <a:lnTo>
                    <a:pt x="3302" y="914"/>
                  </a:lnTo>
                  <a:lnTo>
                    <a:pt x="3287" y="839"/>
                  </a:lnTo>
                  <a:lnTo>
                    <a:pt x="3273" y="809"/>
                  </a:lnTo>
                  <a:lnTo>
                    <a:pt x="3198" y="809"/>
                  </a:lnTo>
                  <a:lnTo>
                    <a:pt x="3168" y="809"/>
                  </a:lnTo>
                  <a:lnTo>
                    <a:pt x="3108" y="809"/>
                  </a:lnTo>
                  <a:lnTo>
                    <a:pt x="3063" y="824"/>
                  </a:lnTo>
                  <a:lnTo>
                    <a:pt x="3048" y="809"/>
                  </a:lnTo>
                  <a:lnTo>
                    <a:pt x="3048" y="854"/>
                  </a:lnTo>
                  <a:lnTo>
                    <a:pt x="3019" y="869"/>
                  </a:lnTo>
                  <a:lnTo>
                    <a:pt x="2974" y="899"/>
                  </a:lnTo>
                  <a:lnTo>
                    <a:pt x="2944" y="839"/>
                  </a:lnTo>
                  <a:lnTo>
                    <a:pt x="2929" y="839"/>
                  </a:lnTo>
                  <a:lnTo>
                    <a:pt x="2929" y="824"/>
                  </a:lnTo>
                  <a:lnTo>
                    <a:pt x="2884" y="839"/>
                  </a:lnTo>
                  <a:lnTo>
                    <a:pt x="2824" y="809"/>
                  </a:lnTo>
                  <a:lnTo>
                    <a:pt x="2794" y="809"/>
                  </a:lnTo>
                  <a:lnTo>
                    <a:pt x="2779" y="794"/>
                  </a:lnTo>
                  <a:lnTo>
                    <a:pt x="2750" y="794"/>
                  </a:lnTo>
                  <a:lnTo>
                    <a:pt x="2690" y="764"/>
                  </a:lnTo>
                  <a:lnTo>
                    <a:pt x="2675" y="764"/>
                  </a:lnTo>
                  <a:lnTo>
                    <a:pt x="2630" y="749"/>
                  </a:lnTo>
                  <a:lnTo>
                    <a:pt x="2600" y="749"/>
                  </a:lnTo>
                  <a:lnTo>
                    <a:pt x="2510" y="824"/>
                  </a:lnTo>
                  <a:lnTo>
                    <a:pt x="2495" y="824"/>
                  </a:lnTo>
                  <a:lnTo>
                    <a:pt x="2495" y="809"/>
                  </a:lnTo>
                  <a:lnTo>
                    <a:pt x="2451" y="809"/>
                  </a:lnTo>
                  <a:lnTo>
                    <a:pt x="2451" y="824"/>
                  </a:lnTo>
                  <a:lnTo>
                    <a:pt x="2406" y="839"/>
                  </a:lnTo>
                  <a:lnTo>
                    <a:pt x="2361" y="809"/>
                  </a:lnTo>
                  <a:lnTo>
                    <a:pt x="2361" y="779"/>
                  </a:lnTo>
                  <a:lnTo>
                    <a:pt x="2331" y="779"/>
                  </a:lnTo>
                  <a:lnTo>
                    <a:pt x="2286" y="794"/>
                  </a:lnTo>
                  <a:lnTo>
                    <a:pt x="2197" y="779"/>
                  </a:lnTo>
                  <a:lnTo>
                    <a:pt x="2197" y="764"/>
                  </a:lnTo>
                  <a:lnTo>
                    <a:pt x="2197" y="749"/>
                  </a:lnTo>
                  <a:lnTo>
                    <a:pt x="2182" y="764"/>
                  </a:lnTo>
                  <a:lnTo>
                    <a:pt x="2152" y="734"/>
                  </a:lnTo>
                  <a:lnTo>
                    <a:pt x="2122" y="734"/>
                  </a:lnTo>
                  <a:lnTo>
                    <a:pt x="2107" y="764"/>
                  </a:lnTo>
                  <a:lnTo>
                    <a:pt x="2077" y="779"/>
                  </a:lnTo>
                  <a:lnTo>
                    <a:pt x="2017" y="749"/>
                  </a:lnTo>
                  <a:lnTo>
                    <a:pt x="1972" y="764"/>
                  </a:lnTo>
                  <a:lnTo>
                    <a:pt x="1928" y="749"/>
                  </a:lnTo>
                  <a:lnTo>
                    <a:pt x="1913" y="779"/>
                  </a:lnTo>
                  <a:lnTo>
                    <a:pt x="1853" y="809"/>
                  </a:lnTo>
                  <a:lnTo>
                    <a:pt x="1823" y="764"/>
                  </a:lnTo>
                  <a:lnTo>
                    <a:pt x="1778" y="779"/>
                  </a:lnTo>
                  <a:lnTo>
                    <a:pt x="1733" y="734"/>
                  </a:lnTo>
                  <a:lnTo>
                    <a:pt x="1733" y="719"/>
                  </a:lnTo>
                  <a:lnTo>
                    <a:pt x="1718" y="689"/>
                  </a:lnTo>
                  <a:lnTo>
                    <a:pt x="1718" y="659"/>
                  </a:lnTo>
                  <a:lnTo>
                    <a:pt x="1703" y="645"/>
                  </a:lnTo>
                  <a:lnTo>
                    <a:pt x="1659" y="630"/>
                  </a:lnTo>
                  <a:lnTo>
                    <a:pt x="1629" y="659"/>
                  </a:lnTo>
                  <a:lnTo>
                    <a:pt x="1584" y="630"/>
                  </a:lnTo>
                  <a:lnTo>
                    <a:pt x="1554" y="615"/>
                  </a:lnTo>
                  <a:lnTo>
                    <a:pt x="1554" y="585"/>
                  </a:lnTo>
                  <a:lnTo>
                    <a:pt x="1539" y="585"/>
                  </a:lnTo>
                  <a:lnTo>
                    <a:pt x="1494" y="555"/>
                  </a:lnTo>
                  <a:lnTo>
                    <a:pt x="1524" y="510"/>
                  </a:lnTo>
                  <a:lnTo>
                    <a:pt x="1509" y="495"/>
                  </a:lnTo>
                  <a:lnTo>
                    <a:pt x="1494" y="495"/>
                  </a:lnTo>
                  <a:lnTo>
                    <a:pt x="1479" y="495"/>
                  </a:lnTo>
                  <a:lnTo>
                    <a:pt x="1479" y="465"/>
                  </a:lnTo>
                  <a:lnTo>
                    <a:pt x="1464" y="450"/>
                  </a:lnTo>
                  <a:lnTo>
                    <a:pt x="1464" y="435"/>
                  </a:lnTo>
                  <a:lnTo>
                    <a:pt x="1434" y="435"/>
                  </a:lnTo>
                  <a:lnTo>
                    <a:pt x="1434" y="420"/>
                  </a:lnTo>
                  <a:lnTo>
                    <a:pt x="1434" y="405"/>
                  </a:lnTo>
                  <a:lnTo>
                    <a:pt x="1419" y="405"/>
                  </a:lnTo>
                  <a:lnTo>
                    <a:pt x="1390" y="405"/>
                  </a:lnTo>
                  <a:lnTo>
                    <a:pt x="1375" y="375"/>
                  </a:lnTo>
                  <a:lnTo>
                    <a:pt x="1345" y="360"/>
                  </a:lnTo>
                  <a:lnTo>
                    <a:pt x="1345" y="315"/>
                  </a:lnTo>
                  <a:lnTo>
                    <a:pt x="1345" y="300"/>
                  </a:lnTo>
                  <a:lnTo>
                    <a:pt x="1345" y="270"/>
                  </a:lnTo>
                  <a:lnTo>
                    <a:pt x="1330" y="300"/>
                  </a:lnTo>
                  <a:lnTo>
                    <a:pt x="1300" y="285"/>
                  </a:lnTo>
                  <a:lnTo>
                    <a:pt x="1255" y="300"/>
                  </a:lnTo>
                  <a:lnTo>
                    <a:pt x="1225" y="300"/>
                  </a:lnTo>
                  <a:lnTo>
                    <a:pt x="1195" y="300"/>
                  </a:lnTo>
                  <a:lnTo>
                    <a:pt x="1210" y="270"/>
                  </a:lnTo>
                  <a:lnTo>
                    <a:pt x="1195" y="225"/>
                  </a:lnTo>
                  <a:lnTo>
                    <a:pt x="1210" y="225"/>
                  </a:lnTo>
                  <a:lnTo>
                    <a:pt x="1150" y="195"/>
                  </a:lnTo>
                  <a:lnTo>
                    <a:pt x="1106" y="180"/>
                  </a:lnTo>
                  <a:lnTo>
                    <a:pt x="1061" y="195"/>
                  </a:lnTo>
                  <a:lnTo>
                    <a:pt x="1031" y="165"/>
                  </a:lnTo>
                  <a:lnTo>
                    <a:pt x="1061" y="150"/>
                  </a:lnTo>
                  <a:lnTo>
                    <a:pt x="1031" y="105"/>
                  </a:lnTo>
                  <a:lnTo>
                    <a:pt x="1001" y="105"/>
                  </a:lnTo>
                  <a:lnTo>
                    <a:pt x="1076" y="75"/>
                  </a:lnTo>
                  <a:lnTo>
                    <a:pt x="1106" y="60"/>
                  </a:lnTo>
                  <a:lnTo>
                    <a:pt x="1106" y="30"/>
                  </a:lnTo>
                  <a:lnTo>
                    <a:pt x="1091" y="0"/>
                  </a:lnTo>
                  <a:lnTo>
                    <a:pt x="1076" y="15"/>
                  </a:lnTo>
                  <a:lnTo>
                    <a:pt x="1076" y="0"/>
                  </a:lnTo>
                  <a:lnTo>
                    <a:pt x="1046" y="0"/>
                  </a:lnTo>
                  <a:lnTo>
                    <a:pt x="1031" y="0"/>
                  </a:lnTo>
                  <a:lnTo>
                    <a:pt x="1031" y="15"/>
                  </a:lnTo>
                  <a:lnTo>
                    <a:pt x="971" y="60"/>
                  </a:lnTo>
                  <a:lnTo>
                    <a:pt x="986" y="75"/>
                  </a:lnTo>
                  <a:lnTo>
                    <a:pt x="926" y="105"/>
                  </a:lnTo>
                  <a:lnTo>
                    <a:pt x="896" y="150"/>
                  </a:lnTo>
                  <a:lnTo>
                    <a:pt x="837" y="120"/>
                  </a:lnTo>
                  <a:lnTo>
                    <a:pt x="837" y="90"/>
                  </a:lnTo>
                  <a:lnTo>
                    <a:pt x="792" y="90"/>
                  </a:lnTo>
                  <a:lnTo>
                    <a:pt x="777" y="105"/>
                  </a:lnTo>
                  <a:lnTo>
                    <a:pt x="777" y="135"/>
                  </a:lnTo>
                  <a:lnTo>
                    <a:pt x="717" y="165"/>
                  </a:lnTo>
                  <a:lnTo>
                    <a:pt x="717" y="180"/>
                  </a:lnTo>
                  <a:lnTo>
                    <a:pt x="732" y="225"/>
                  </a:lnTo>
                  <a:lnTo>
                    <a:pt x="717" y="225"/>
                  </a:lnTo>
                  <a:lnTo>
                    <a:pt x="672" y="255"/>
                  </a:lnTo>
                  <a:lnTo>
                    <a:pt x="657" y="270"/>
                  </a:lnTo>
                  <a:lnTo>
                    <a:pt x="642" y="315"/>
                  </a:lnTo>
                  <a:lnTo>
                    <a:pt x="672" y="345"/>
                  </a:lnTo>
                  <a:lnTo>
                    <a:pt x="657" y="345"/>
                  </a:lnTo>
                  <a:lnTo>
                    <a:pt x="657" y="375"/>
                  </a:lnTo>
                  <a:lnTo>
                    <a:pt x="627" y="375"/>
                  </a:lnTo>
                  <a:lnTo>
                    <a:pt x="613" y="405"/>
                  </a:lnTo>
                  <a:lnTo>
                    <a:pt x="583" y="390"/>
                  </a:lnTo>
                  <a:lnTo>
                    <a:pt x="568" y="405"/>
                  </a:lnTo>
                  <a:lnTo>
                    <a:pt x="523" y="390"/>
                  </a:lnTo>
                  <a:lnTo>
                    <a:pt x="568" y="435"/>
                  </a:lnTo>
                  <a:lnTo>
                    <a:pt x="568" y="450"/>
                  </a:lnTo>
                  <a:lnTo>
                    <a:pt x="598" y="465"/>
                  </a:lnTo>
                  <a:lnTo>
                    <a:pt x="642" y="465"/>
                  </a:lnTo>
                  <a:lnTo>
                    <a:pt x="642" y="495"/>
                  </a:lnTo>
                  <a:lnTo>
                    <a:pt x="657" y="495"/>
                  </a:lnTo>
                  <a:lnTo>
                    <a:pt x="672" y="510"/>
                  </a:lnTo>
                  <a:lnTo>
                    <a:pt x="717" y="540"/>
                  </a:lnTo>
                  <a:lnTo>
                    <a:pt x="717" y="570"/>
                  </a:lnTo>
                  <a:lnTo>
                    <a:pt x="702" y="585"/>
                  </a:lnTo>
                  <a:lnTo>
                    <a:pt x="732" y="600"/>
                  </a:lnTo>
                  <a:lnTo>
                    <a:pt x="687" y="600"/>
                  </a:lnTo>
                  <a:lnTo>
                    <a:pt x="657" y="615"/>
                  </a:lnTo>
                  <a:lnTo>
                    <a:pt x="627" y="630"/>
                  </a:lnTo>
                  <a:lnTo>
                    <a:pt x="598" y="600"/>
                  </a:lnTo>
                  <a:lnTo>
                    <a:pt x="583" y="600"/>
                  </a:lnTo>
                  <a:lnTo>
                    <a:pt x="583" y="615"/>
                  </a:lnTo>
                  <a:lnTo>
                    <a:pt x="568" y="615"/>
                  </a:lnTo>
                  <a:lnTo>
                    <a:pt x="583" y="630"/>
                  </a:lnTo>
                  <a:lnTo>
                    <a:pt x="583" y="689"/>
                  </a:lnTo>
                  <a:lnTo>
                    <a:pt x="583" y="704"/>
                  </a:lnTo>
                  <a:lnTo>
                    <a:pt x="613" y="719"/>
                  </a:lnTo>
                  <a:lnTo>
                    <a:pt x="613" y="734"/>
                  </a:lnTo>
                  <a:lnTo>
                    <a:pt x="598" y="734"/>
                  </a:lnTo>
                  <a:lnTo>
                    <a:pt x="568" y="749"/>
                  </a:lnTo>
                  <a:lnTo>
                    <a:pt x="523" y="779"/>
                  </a:lnTo>
                  <a:lnTo>
                    <a:pt x="538" y="809"/>
                  </a:lnTo>
                  <a:lnTo>
                    <a:pt x="523" y="839"/>
                  </a:lnTo>
                  <a:lnTo>
                    <a:pt x="523" y="854"/>
                  </a:lnTo>
                  <a:lnTo>
                    <a:pt x="538" y="944"/>
                  </a:lnTo>
                  <a:lnTo>
                    <a:pt x="538" y="1019"/>
                  </a:lnTo>
                  <a:lnTo>
                    <a:pt x="568" y="1064"/>
                  </a:lnTo>
                  <a:lnTo>
                    <a:pt x="598" y="1094"/>
                  </a:lnTo>
                  <a:lnTo>
                    <a:pt x="598" y="1124"/>
                  </a:lnTo>
                  <a:lnTo>
                    <a:pt x="553" y="1139"/>
                  </a:lnTo>
                  <a:lnTo>
                    <a:pt x="508" y="1184"/>
                  </a:lnTo>
                  <a:lnTo>
                    <a:pt x="463" y="1229"/>
                  </a:lnTo>
                  <a:lnTo>
                    <a:pt x="448" y="1244"/>
                  </a:lnTo>
                  <a:lnTo>
                    <a:pt x="463" y="1304"/>
                  </a:lnTo>
                  <a:lnTo>
                    <a:pt x="433" y="1319"/>
                  </a:lnTo>
                  <a:lnTo>
                    <a:pt x="403" y="1304"/>
                  </a:lnTo>
                  <a:lnTo>
                    <a:pt x="373" y="1304"/>
                  </a:lnTo>
                  <a:lnTo>
                    <a:pt x="344" y="1259"/>
                  </a:lnTo>
                  <a:lnTo>
                    <a:pt x="299" y="1274"/>
                  </a:lnTo>
                  <a:lnTo>
                    <a:pt x="314" y="1304"/>
                  </a:lnTo>
                  <a:lnTo>
                    <a:pt x="284" y="1319"/>
                  </a:lnTo>
                  <a:lnTo>
                    <a:pt x="254" y="1334"/>
                  </a:lnTo>
                  <a:lnTo>
                    <a:pt x="239" y="1334"/>
                  </a:lnTo>
                  <a:lnTo>
                    <a:pt x="209" y="1289"/>
                  </a:lnTo>
                  <a:lnTo>
                    <a:pt x="164" y="1274"/>
                  </a:lnTo>
                  <a:lnTo>
                    <a:pt x="119" y="1274"/>
                  </a:lnTo>
                  <a:lnTo>
                    <a:pt x="75" y="1319"/>
                  </a:lnTo>
                  <a:lnTo>
                    <a:pt x="45" y="1349"/>
                  </a:lnTo>
                  <a:lnTo>
                    <a:pt x="0" y="1393"/>
                  </a:lnTo>
                  <a:lnTo>
                    <a:pt x="15" y="1408"/>
                  </a:lnTo>
                  <a:lnTo>
                    <a:pt x="60" y="1423"/>
                  </a:lnTo>
                  <a:lnTo>
                    <a:pt x="89" y="1468"/>
                  </a:lnTo>
                  <a:lnTo>
                    <a:pt x="134" y="1483"/>
                  </a:lnTo>
                  <a:lnTo>
                    <a:pt x="134" y="1513"/>
                  </a:lnTo>
                  <a:lnTo>
                    <a:pt x="104" y="1543"/>
                  </a:lnTo>
                  <a:lnTo>
                    <a:pt x="119" y="1573"/>
                  </a:lnTo>
                  <a:lnTo>
                    <a:pt x="149" y="1603"/>
                  </a:lnTo>
                  <a:lnTo>
                    <a:pt x="164" y="1678"/>
                  </a:lnTo>
                  <a:lnTo>
                    <a:pt x="179" y="1693"/>
                  </a:lnTo>
                  <a:lnTo>
                    <a:pt x="179" y="1708"/>
                  </a:lnTo>
                  <a:lnTo>
                    <a:pt x="194" y="1768"/>
                  </a:lnTo>
                  <a:lnTo>
                    <a:pt x="224" y="1753"/>
                  </a:lnTo>
                  <a:lnTo>
                    <a:pt x="239" y="1723"/>
                  </a:lnTo>
                  <a:lnTo>
                    <a:pt x="269" y="1738"/>
                  </a:lnTo>
                  <a:lnTo>
                    <a:pt x="314" y="1693"/>
                  </a:lnTo>
                  <a:lnTo>
                    <a:pt x="358" y="1693"/>
                  </a:lnTo>
                  <a:lnTo>
                    <a:pt x="373" y="1738"/>
                  </a:lnTo>
                  <a:lnTo>
                    <a:pt x="403" y="1798"/>
                  </a:lnTo>
                  <a:lnTo>
                    <a:pt x="418" y="1798"/>
                  </a:lnTo>
                  <a:lnTo>
                    <a:pt x="463" y="1738"/>
                  </a:lnTo>
                  <a:lnTo>
                    <a:pt x="493" y="1693"/>
                  </a:lnTo>
                  <a:lnTo>
                    <a:pt x="523" y="1693"/>
                  </a:lnTo>
                  <a:lnTo>
                    <a:pt x="598" y="1693"/>
                  </a:lnTo>
                  <a:lnTo>
                    <a:pt x="627" y="1663"/>
                  </a:lnTo>
                  <a:lnTo>
                    <a:pt x="657" y="1678"/>
                  </a:lnTo>
                  <a:lnTo>
                    <a:pt x="657" y="1708"/>
                  </a:lnTo>
                  <a:lnTo>
                    <a:pt x="672" y="1708"/>
                  </a:lnTo>
                  <a:lnTo>
                    <a:pt x="717" y="1708"/>
                  </a:lnTo>
                  <a:lnTo>
                    <a:pt x="747" y="1678"/>
                  </a:lnTo>
                  <a:lnTo>
                    <a:pt x="822" y="1618"/>
                  </a:lnTo>
                  <a:lnTo>
                    <a:pt x="867" y="1663"/>
                  </a:lnTo>
                  <a:lnTo>
                    <a:pt x="881" y="1663"/>
                  </a:lnTo>
                  <a:lnTo>
                    <a:pt x="926" y="1663"/>
                  </a:lnTo>
                  <a:lnTo>
                    <a:pt x="956" y="1648"/>
                  </a:lnTo>
                  <a:lnTo>
                    <a:pt x="1001" y="1663"/>
                  </a:lnTo>
                  <a:lnTo>
                    <a:pt x="1016" y="1603"/>
                  </a:lnTo>
                  <a:lnTo>
                    <a:pt x="986" y="1588"/>
                  </a:lnTo>
                  <a:lnTo>
                    <a:pt x="986" y="1573"/>
                  </a:lnTo>
                  <a:lnTo>
                    <a:pt x="1031" y="1543"/>
                  </a:lnTo>
                  <a:lnTo>
                    <a:pt x="1046" y="1573"/>
                  </a:lnTo>
                  <a:lnTo>
                    <a:pt x="1121" y="1678"/>
                  </a:lnTo>
                  <a:lnTo>
                    <a:pt x="1136" y="1708"/>
                  </a:lnTo>
                  <a:lnTo>
                    <a:pt x="1180" y="1708"/>
                  </a:lnTo>
                  <a:lnTo>
                    <a:pt x="1165" y="1678"/>
                  </a:lnTo>
                  <a:lnTo>
                    <a:pt x="1180" y="1633"/>
                  </a:lnTo>
                  <a:lnTo>
                    <a:pt x="1225" y="1603"/>
                  </a:lnTo>
                  <a:lnTo>
                    <a:pt x="1255" y="1588"/>
                  </a:lnTo>
                  <a:lnTo>
                    <a:pt x="1285" y="1573"/>
                  </a:lnTo>
                  <a:lnTo>
                    <a:pt x="1315" y="1588"/>
                  </a:lnTo>
                  <a:lnTo>
                    <a:pt x="1405" y="1588"/>
                  </a:lnTo>
                  <a:lnTo>
                    <a:pt x="1449" y="1588"/>
                  </a:lnTo>
                  <a:lnTo>
                    <a:pt x="1464" y="1633"/>
                  </a:lnTo>
                  <a:lnTo>
                    <a:pt x="1509" y="1693"/>
                  </a:lnTo>
                  <a:lnTo>
                    <a:pt x="1569" y="1708"/>
                  </a:lnTo>
                  <a:lnTo>
                    <a:pt x="1584" y="1753"/>
                  </a:lnTo>
                  <a:lnTo>
                    <a:pt x="1584" y="1783"/>
                  </a:lnTo>
                  <a:lnTo>
                    <a:pt x="1539" y="1813"/>
                  </a:lnTo>
                  <a:lnTo>
                    <a:pt x="1509" y="1828"/>
                  </a:lnTo>
                  <a:lnTo>
                    <a:pt x="1434" y="1873"/>
                  </a:lnTo>
                  <a:lnTo>
                    <a:pt x="1345" y="1903"/>
                  </a:lnTo>
                  <a:lnTo>
                    <a:pt x="1330" y="1933"/>
                  </a:lnTo>
                  <a:lnTo>
                    <a:pt x="1285" y="1948"/>
                  </a:lnTo>
                  <a:lnTo>
                    <a:pt x="1255" y="1993"/>
                  </a:lnTo>
                  <a:lnTo>
                    <a:pt x="1210" y="2202"/>
                  </a:lnTo>
                  <a:lnTo>
                    <a:pt x="1210" y="2247"/>
                  </a:lnTo>
                  <a:lnTo>
                    <a:pt x="1270" y="2247"/>
                  </a:lnTo>
                  <a:lnTo>
                    <a:pt x="1300" y="2277"/>
                  </a:lnTo>
                  <a:lnTo>
                    <a:pt x="1315" y="2307"/>
                  </a:lnTo>
                  <a:lnTo>
                    <a:pt x="1345" y="2367"/>
                  </a:lnTo>
                  <a:lnTo>
                    <a:pt x="1360" y="2382"/>
                  </a:lnTo>
                  <a:lnTo>
                    <a:pt x="1375" y="2367"/>
                  </a:lnTo>
                  <a:lnTo>
                    <a:pt x="1375" y="2337"/>
                  </a:lnTo>
                  <a:lnTo>
                    <a:pt x="1390" y="2277"/>
                  </a:lnTo>
                  <a:lnTo>
                    <a:pt x="1419" y="2202"/>
                  </a:lnTo>
                  <a:lnTo>
                    <a:pt x="1419" y="2172"/>
                  </a:lnTo>
                  <a:lnTo>
                    <a:pt x="1434" y="2157"/>
                  </a:lnTo>
                  <a:lnTo>
                    <a:pt x="1419" y="2112"/>
                  </a:lnTo>
                  <a:lnTo>
                    <a:pt x="1434" y="2097"/>
                  </a:lnTo>
                  <a:lnTo>
                    <a:pt x="1494" y="2127"/>
                  </a:lnTo>
                  <a:lnTo>
                    <a:pt x="1524" y="2097"/>
                  </a:lnTo>
                  <a:lnTo>
                    <a:pt x="1554" y="2082"/>
                  </a:lnTo>
                  <a:lnTo>
                    <a:pt x="1599" y="2097"/>
                  </a:lnTo>
                  <a:lnTo>
                    <a:pt x="1629" y="2097"/>
                  </a:lnTo>
                  <a:lnTo>
                    <a:pt x="1674" y="2112"/>
                  </a:lnTo>
                  <a:lnTo>
                    <a:pt x="1718" y="2187"/>
                  </a:lnTo>
                  <a:lnTo>
                    <a:pt x="1748" y="2187"/>
                  </a:lnTo>
                  <a:lnTo>
                    <a:pt x="1778" y="2157"/>
                  </a:lnTo>
                  <a:lnTo>
                    <a:pt x="1778" y="2082"/>
                  </a:lnTo>
                  <a:lnTo>
                    <a:pt x="1793" y="2067"/>
                  </a:lnTo>
                  <a:lnTo>
                    <a:pt x="1823" y="2097"/>
                  </a:lnTo>
                  <a:lnTo>
                    <a:pt x="1853" y="2082"/>
                  </a:lnTo>
                  <a:lnTo>
                    <a:pt x="1883" y="2097"/>
                  </a:lnTo>
                  <a:lnTo>
                    <a:pt x="1853" y="2142"/>
                  </a:lnTo>
                  <a:lnTo>
                    <a:pt x="1853" y="2172"/>
                  </a:lnTo>
                  <a:lnTo>
                    <a:pt x="1853" y="2202"/>
                  </a:lnTo>
                  <a:lnTo>
                    <a:pt x="1883" y="2202"/>
                  </a:lnTo>
                  <a:lnTo>
                    <a:pt x="1928" y="2217"/>
                  </a:lnTo>
                  <a:lnTo>
                    <a:pt x="2002" y="2232"/>
                  </a:lnTo>
                  <a:lnTo>
                    <a:pt x="2032" y="2247"/>
                  </a:lnTo>
                  <a:lnTo>
                    <a:pt x="2062" y="2277"/>
                  </a:lnTo>
                  <a:lnTo>
                    <a:pt x="2092" y="2292"/>
                  </a:lnTo>
                  <a:lnTo>
                    <a:pt x="2122" y="2277"/>
                  </a:lnTo>
                  <a:lnTo>
                    <a:pt x="2182" y="2307"/>
                  </a:lnTo>
                  <a:lnTo>
                    <a:pt x="2241" y="2307"/>
                  </a:lnTo>
                  <a:lnTo>
                    <a:pt x="2256" y="2337"/>
                  </a:lnTo>
                  <a:lnTo>
                    <a:pt x="2271" y="2352"/>
                  </a:lnTo>
                  <a:lnTo>
                    <a:pt x="2286" y="2352"/>
                  </a:lnTo>
                  <a:lnTo>
                    <a:pt x="2301" y="2337"/>
                  </a:lnTo>
                  <a:lnTo>
                    <a:pt x="2286" y="2277"/>
                  </a:lnTo>
                  <a:lnTo>
                    <a:pt x="2286" y="2247"/>
                  </a:lnTo>
                  <a:lnTo>
                    <a:pt x="2316" y="2232"/>
                  </a:lnTo>
                  <a:lnTo>
                    <a:pt x="2286" y="2142"/>
                  </a:lnTo>
                  <a:lnTo>
                    <a:pt x="2376" y="2157"/>
                  </a:lnTo>
                  <a:lnTo>
                    <a:pt x="2466" y="2202"/>
                  </a:lnTo>
                  <a:lnTo>
                    <a:pt x="2451" y="2217"/>
                  </a:lnTo>
                  <a:lnTo>
                    <a:pt x="2495" y="2232"/>
                  </a:lnTo>
                  <a:lnTo>
                    <a:pt x="2555" y="2217"/>
                  </a:lnTo>
                  <a:lnTo>
                    <a:pt x="2555" y="2247"/>
                  </a:lnTo>
                  <a:lnTo>
                    <a:pt x="2555" y="2292"/>
                  </a:lnTo>
                  <a:lnTo>
                    <a:pt x="2540" y="2352"/>
                  </a:lnTo>
                  <a:lnTo>
                    <a:pt x="2495" y="2427"/>
                  </a:lnTo>
                  <a:lnTo>
                    <a:pt x="2481" y="2487"/>
                  </a:lnTo>
                  <a:lnTo>
                    <a:pt x="2451" y="2517"/>
                  </a:lnTo>
                  <a:lnTo>
                    <a:pt x="2406" y="2547"/>
                  </a:lnTo>
                  <a:lnTo>
                    <a:pt x="2421" y="2577"/>
                  </a:lnTo>
                  <a:lnTo>
                    <a:pt x="2451" y="2607"/>
                  </a:lnTo>
                  <a:lnTo>
                    <a:pt x="2481" y="2622"/>
                  </a:lnTo>
                  <a:lnTo>
                    <a:pt x="2540" y="2592"/>
                  </a:lnTo>
                  <a:lnTo>
                    <a:pt x="2585" y="2532"/>
                  </a:lnTo>
                  <a:lnTo>
                    <a:pt x="2600" y="2532"/>
                  </a:lnTo>
                  <a:lnTo>
                    <a:pt x="2645" y="2472"/>
                  </a:lnTo>
                  <a:lnTo>
                    <a:pt x="2660" y="2487"/>
                  </a:lnTo>
                  <a:lnTo>
                    <a:pt x="2705" y="2457"/>
                  </a:lnTo>
                  <a:lnTo>
                    <a:pt x="2720" y="2472"/>
                  </a:lnTo>
                  <a:lnTo>
                    <a:pt x="2750" y="2427"/>
                  </a:lnTo>
                  <a:lnTo>
                    <a:pt x="2824" y="2427"/>
                  </a:lnTo>
                  <a:lnTo>
                    <a:pt x="2824" y="2502"/>
                  </a:lnTo>
                  <a:lnTo>
                    <a:pt x="2899" y="2577"/>
                  </a:lnTo>
                  <a:lnTo>
                    <a:pt x="2869" y="2607"/>
                  </a:lnTo>
                  <a:lnTo>
                    <a:pt x="2854" y="2637"/>
                  </a:lnTo>
                  <a:lnTo>
                    <a:pt x="2809" y="2637"/>
                  </a:lnTo>
                  <a:lnTo>
                    <a:pt x="2794" y="2652"/>
                  </a:lnTo>
                  <a:lnTo>
                    <a:pt x="2809" y="2682"/>
                  </a:lnTo>
                  <a:lnTo>
                    <a:pt x="2854" y="2712"/>
                  </a:lnTo>
                  <a:lnTo>
                    <a:pt x="2884" y="2697"/>
                  </a:lnTo>
                  <a:lnTo>
                    <a:pt x="2884" y="2667"/>
                  </a:lnTo>
                  <a:lnTo>
                    <a:pt x="2974" y="2622"/>
                  </a:lnTo>
                  <a:lnTo>
                    <a:pt x="3004" y="2637"/>
                  </a:lnTo>
                  <a:lnTo>
                    <a:pt x="3033" y="2562"/>
                  </a:lnTo>
                  <a:lnTo>
                    <a:pt x="3078" y="2562"/>
                  </a:lnTo>
                  <a:lnTo>
                    <a:pt x="3108" y="2532"/>
                  </a:lnTo>
                  <a:lnTo>
                    <a:pt x="3093" y="2532"/>
                  </a:lnTo>
                  <a:lnTo>
                    <a:pt x="3123" y="2517"/>
                  </a:lnTo>
                  <a:lnTo>
                    <a:pt x="3168" y="2517"/>
                  </a:lnTo>
                  <a:lnTo>
                    <a:pt x="3168" y="2547"/>
                  </a:lnTo>
                  <a:lnTo>
                    <a:pt x="3198" y="2577"/>
                  </a:lnTo>
                  <a:lnTo>
                    <a:pt x="3273" y="2517"/>
                  </a:lnTo>
                  <a:lnTo>
                    <a:pt x="3302" y="2532"/>
                  </a:lnTo>
                  <a:lnTo>
                    <a:pt x="3332" y="2502"/>
                  </a:lnTo>
                </a:path>
              </a:pathLst>
            </a:cu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13414" name="Rectangle 27"/>
            <p:cNvSpPr>
              <a:spLocks noChangeArrowheads="1"/>
            </p:cNvSpPr>
            <p:nvPr/>
          </p:nvSpPr>
          <p:spPr bwMode="auto">
            <a:xfrm>
              <a:off x="7233" y="6035"/>
              <a:ext cx="993" cy="2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r>
                <a:rPr lang="en-US" sz="600" b="1">
                  <a:solidFill>
                    <a:srgbClr val="000000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CAMBRAI</a:t>
              </a:r>
              <a:endParaRPr lang="fr-FR"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  <a:p>
              <a:pPr eaLnBrk="0" hangingPunct="0"/>
              <a:endParaRPr lang="fr-FR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13415" name="Rectangle 28"/>
            <p:cNvSpPr>
              <a:spLocks noChangeArrowheads="1"/>
            </p:cNvSpPr>
            <p:nvPr/>
          </p:nvSpPr>
          <p:spPr bwMode="auto">
            <a:xfrm>
              <a:off x="9131" y="5771"/>
              <a:ext cx="775" cy="24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r>
                <a:rPr lang="en-US" sz="600" b="1">
                  <a:solidFill>
                    <a:srgbClr val="000000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MAUBEUGE</a:t>
              </a:r>
              <a:endParaRPr lang="en-US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13416" name="Rectangle 29"/>
            <p:cNvSpPr>
              <a:spLocks noChangeArrowheads="1"/>
            </p:cNvSpPr>
            <p:nvPr/>
          </p:nvSpPr>
          <p:spPr bwMode="auto">
            <a:xfrm>
              <a:off x="5493" y="3407"/>
              <a:ext cx="1064" cy="2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r>
                <a:rPr lang="en-US" sz="600" b="1">
                  <a:solidFill>
                    <a:srgbClr val="000000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METROPOLE</a:t>
              </a:r>
              <a:endParaRPr lang="fr-FR"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  <a:p>
              <a:pPr eaLnBrk="0" hangingPunct="0"/>
              <a:endParaRPr lang="fr-FR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13417" name="Rectangle 30"/>
            <p:cNvSpPr>
              <a:spLocks noChangeArrowheads="1"/>
            </p:cNvSpPr>
            <p:nvPr/>
          </p:nvSpPr>
          <p:spPr bwMode="auto">
            <a:xfrm>
              <a:off x="3534" y="3153"/>
              <a:ext cx="979" cy="25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r>
                <a:rPr lang="en-US" sz="600" b="1">
                  <a:solidFill>
                    <a:srgbClr val="000000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CALAIS /ST OMER</a:t>
              </a:r>
              <a:endParaRPr lang="fr-FR"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  <a:p>
              <a:pPr eaLnBrk="0" hangingPunct="0"/>
              <a:endParaRPr lang="fr-FR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13418" name="Rectangle 31"/>
            <p:cNvSpPr>
              <a:spLocks noChangeArrowheads="1"/>
            </p:cNvSpPr>
            <p:nvPr/>
          </p:nvSpPr>
          <p:spPr bwMode="auto">
            <a:xfrm>
              <a:off x="5913" y="4589"/>
              <a:ext cx="479" cy="2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r>
                <a:rPr lang="en-US" sz="600" b="1">
                  <a:solidFill>
                    <a:srgbClr val="000000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LENS</a:t>
              </a:r>
              <a:endParaRPr lang="fr-FR"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  <a:p>
              <a:pPr eaLnBrk="0" hangingPunct="0"/>
              <a:endParaRPr lang="fr-FR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13419" name="Rectangle 32"/>
            <p:cNvSpPr>
              <a:spLocks noChangeArrowheads="1"/>
            </p:cNvSpPr>
            <p:nvPr/>
          </p:nvSpPr>
          <p:spPr bwMode="auto">
            <a:xfrm>
              <a:off x="4933" y="4167"/>
              <a:ext cx="812" cy="2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r>
                <a:rPr lang="en-US" sz="600" b="1">
                  <a:solidFill>
                    <a:srgbClr val="000000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BETHUNE</a:t>
              </a:r>
              <a:endParaRPr lang="fr-FR"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  <a:p>
              <a:pPr eaLnBrk="0" hangingPunct="0"/>
              <a:endParaRPr lang="fr-FR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13420" name="Rectangle 33"/>
            <p:cNvSpPr>
              <a:spLocks noChangeArrowheads="1"/>
            </p:cNvSpPr>
            <p:nvPr/>
          </p:nvSpPr>
          <p:spPr bwMode="auto">
            <a:xfrm>
              <a:off x="6892" y="4927"/>
              <a:ext cx="586" cy="2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r>
                <a:rPr lang="en-US" sz="600" b="1">
                  <a:solidFill>
                    <a:srgbClr val="000000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DOUAI</a:t>
              </a:r>
              <a:endParaRPr lang="fr-FR"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  <a:p>
              <a:pPr eaLnBrk="0" hangingPunct="0"/>
              <a:endParaRPr lang="fr-FR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13421" name="Rectangle 34"/>
            <p:cNvSpPr>
              <a:spLocks noChangeArrowheads="1"/>
            </p:cNvSpPr>
            <p:nvPr/>
          </p:nvSpPr>
          <p:spPr bwMode="auto">
            <a:xfrm>
              <a:off x="7732" y="5349"/>
              <a:ext cx="1011" cy="25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r>
                <a:rPr lang="en-US" sz="600" b="1">
                  <a:solidFill>
                    <a:srgbClr val="000000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VALENCIENNES</a:t>
              </a:r>
              <a:endParaRPr lang="fr-FR"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  <a:p>
              <a:pPr eaLnBrk="0" hangingPunct="0"/>
              <a:endParaRPr lang="fr-FR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13422" name="Rectangle 35"/>
            <p:cNvSpPr>
              <a:spLocks noChangeArrowheads="1"/>
            </p:cNvSpPr>
            <p:nvPr/>
          </p:nvSpPr>
          <p:spPr bwMode="auto">
            <a:xfrm>
              <a:off x="5277" y="5540"/>
              <a:ext cx="598" cy="2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r>
                <a:rPr lang="en-US" sz="600" b="1">
                  <a:solidFill>
                    <a:srgbClr val="000000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ARRAS</a:t>
              </a:r>
              <a:endParaRPr lang="en-US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13423" name="Rectangle 36"/>
            <p:cNvSpPr>
              <a:spLocks noChangeArrowheads="1"/>
            </p:cNvSpPr>
            <p:nvPr/>
          </p:nvSpPr>
          <p:spPr bwMode="auto">
            <a:xfrm>
              <a:off x="2625" y="4137"/>
              <a:ext cx="1259" cy="2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r>
                <a:rPr lang="en-US" sz="600" b="1">
                  <a:solidFill>
                    <a:srgbClr val="000000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BOULOGNE / MONTREUIL</a:t>
              </a:r>
              <a:endParaRPr lang="en-US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13424" name="Rectangle 37"/>
            <p:cNvSpPr>
              <a:spLocks noChangeArrowheads="1"/>
            </p:cNvSpPr>
            <p:nvPr/>
          </p:nvSpPr>
          <p:spPr bwMode="auto">
            <a:xfrm>
              <a:off x="4304" y="1971"/>
              <a:ext cx="973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r>
                <a:rPr lang="en-US" sz="600" b="1">
                  <a:solidFill>
                    <a:srgbClr val="000000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DUNKERQUE</a:t>
              </a:r>
              <a:endParaRPr lang="en-US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</p:grpSp>
      <p:sp>
        <p:nvSpPr>
          <p:cNvPr id="107" name="ZoneTexte 106"/>
          <p:cNvSpPr txBox="1"/>
          <p:nvPr/>
        </p:nvSpPr>
        <p:spPr>
          <a:xfrm>
            <a:off x="5580063" y="1484313"/>
            <a:ext cx="1368425" cy="2000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fr-FR" sz="700" dirty="0">
                <a:solidFill>
                  <a:schemeClr val="bg2">
                    <a:lumMod val="40000"/>
                    <a:lumOff val="6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Version février 2015</a:t>
            </a:r>
          </a:p>
        </p:txBody>
      </p:sp>
      <p:sp>
        <p:nvSpPr>
          <p:cNvPr id="13317" name="ZoneTexte 104"/>
          <p:cNvSpPr txBox="1">
            <a:spLocks noChangeArrowheads="1"/>
          </p:cNvSpPr>
          <p:nvPr/>
        </p:nvSpPr>
        <p:spPr bwMode="auto">
          <a:xfrm>
            <a:off x="4572000" y="795338"/>
            <a:ext cx="4572000" cy="8925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 </a:t>
            </a:r>
          </a:p>
          <a:p>
            <a:endParaRPr lang="fr-FR" sz="10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fr-FR" sz="16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fr-FR" sz="1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   Soins </a:t>
            </a:r>
            <a:r>
              <a:rPr lang="fr-FR" sz="1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de suite </a:t>
            </a:r>
            <a:r>
              <a:rPr lang="fr-FR" sz="1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neurologiques</a:t>
            </a:r>
            <a:endParaRPr lang="fr-FR" sz="14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3318" name="ZoneTexte 111"/>
          <p:cNvSpPr txBox="1">
            <a:spLocks noChangeArrowheads="1"/>
          </p:cNvSpPr>
          <p:nvPr/>
        </p:nvSpPr>
        <p:spPr bwMode="auto">
          <a:xfrm>
            <a:off x="4704607" y="693262"/>
            <a:ext cx="3867597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fr-FR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fr-FR" sz="1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Soins aigus (MCO)  : réanimation, neurologie, neurochirurgie</a:t>
            </a:r>
            <a:endParaRPr lang="fr-FR" sz="14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16" name="Rectangle 115"/>
          <p:cNvSpPr/>
          <p:nvPr/>
        </p:nvSpPr>
        <p:spPr>
          <a:xfrm flipH="1">
            <a:off x="4572000" y="1412776"/>
            <a:ext cx="144016" cy="144016"/>
          </a:xfrm>
          <a:prstGeom prst="rect">
            <a:avLst/>
          </a:prstGeom>
          <a:solidFill>
            <a:srgbClr val="92D05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3320" name="AutoShape 46"/>
          <p:cNvSpPr>
            <a:spLocks noChangeArrowheads="1"/>
          </p:cNvSpPr>
          <p:nvPr/>
        </p:nvSpPr>
        <p:spPr bwMode="auto">
          <a:xfrm>
            <a:off x="4355976" y="1412776"/>
            <a:ext cx="158750" cy="144463"/>
          </a:xfrm>
          <a:prstGeom prst="smileyFace">
            <a:avLst>
              <a:gd name="adj" fmla="val 4653"/>
            </a:avLst>
          </a:prstGeom>
          <a:solidFill>
            <a:srgbClr val="92D050">
              <a:alpha val="70195"/>
            </a:srgbClr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FR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22" name="Rectangle 121"/>
          <p:cNvSpPr/>
          <p:nvPr/>
        </p:nvSpPr>
        <p:spPr>
          <a:xfrm>
            <a:off x="3203575" y="1700213"/>
            <a:ext cx="144463" cy="144462"/>
          </a:xfrm>
          <a:prstGeom prst="rect">
            <a:avLst/>
          </a:prstGeom>
          <a:solidFill>
            <a:srgbClr val="92D05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23" name="Rectangle 122"/>
          <p:cNvSpPr/>
          <p:nvPr/>
        </p:nvSpPr>
        <p:spPr>
          <a:xfrm>
            <a:off x="2195513" y="2924175"/>
            <a:ext cx="144462" cy="144463"/>
          </a:xfrm>
          <a:prstGeom prst="rect">
            <a:avLst/>
          </a:prstGeom>
          <a:solidFill>
            <a:srgbClr val="92D05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28" name="Rectangle 127"/>
          <p:cNvSpPr/>
          <p:nvPr/>
        </p:nvSpPr>
        <p:spPr>
          <a:xfrm>
            <a:off x="323850" y="4365625"/>
            <a:ext cx="144463" cy="142875"/>
          </a:xfrm>
          <a:prstGeom prst="rect">
            <a:avLst/>
          </a:prstGeom>
          <a:solidFill>
            <a:srgbClr val="92D05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3324" name="AutoShape 46"/>
          <p:cNvSpPr>
            <a:spLocks noChangeArrowheads="1"/>
          </p:cNvSpPr>
          <p:nvPr/>
        </p:nvSpPr>
        <p:spPr bwMode="auto">
          <a:xfrm>
            <a:off x="468313" y="4365625"/>
            <a:ext cx="158750" cy="144463"/>
          </a:xfrm>
          <a:prstGeom prst="smileyFace">
            <a:avLst>
              <a:gd name="adj" fmla="val 4653"/>
            </a:avLst>
          </a:prstGeom>
          <a:solidFill>
            <a:srgbClr val="92D050">
              <a:alpha val="70195"/>
            </a:srgbClr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FR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3325" name="AutoShape 46"/>
          <p:cNvSpPr>
            <a:spLocks noChangeArrowheads="1"/>
          </p:cNvSpPr>
          <p:nvPr/>
        </p:nvSpPr>
        <p:spPr bwMode="auto">
          <a:xfrm>
            <a:off x="3059113" y="1700213"/>
            <a:ext cx="158750" cy="146050"/>
          </a:xfrm>
          <a:prstGeom prst="smileyFace">
            <a:avLst>
              <a:gd name="adj" fmla="val 4653"/>
            </a:avLst>
          </a:prstGeom>
          <a:solidFill>
            <a:srgbClr val="92D050">
              <a:alpha val="70195"/>
            </a:srgbClr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FR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34" name="Rectangle 133"/>
          <p:cNvSpPr/>
          <p:nvPr/>
        </p:nvSpPr>
        <p:spPr>
          <a:xfrm>
            <a:off x="4067175" y="3716338"/>
            <a:ext cx="144463" cy="144462"/>
          </a:xfrm>
          <a:prstGeom prst="rect">
            <a:avLst/>
          </a:prstGeom>
          <a:solidFill>
            <a:srgbClr val="92D05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37" name="Rectangle 136"/>
          <p:cNvSpPr/>
          <p:nvPr/>
        </p:nvSpPr>
        <p:spPr>
          <a:xfrm>
            <a:off x="4787900" y="4221163"/>
            <a:ext cx="144463" cy="144462"/>
          </a:xfrm>
          <a:prstGeom prst="rect">
            <a:avLst/>
          </a:prstGeom>
          <a:solidFill>
            <a:srgbClr val="92D05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39" name="Rectangle 138"/>
          <p:cNvSpPr/>
          <p:nvPr/>
        </p:nvSpPr>
        <p:spPr>
          <a:xfrm>
            <a:off x="4572000" y="4508500"/>
            <a:ext cx="144463" cy="144463"/>
          </a:xfrm>
          <a:prstGeom prst="rect">
            <a:avLst/>
          </a:prstGeom>
          <a:solidFill>
            <a:srgbClr val="92D05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40" name="Rectangle 139"/>
          <p:cNvSpPr/>
          <p:nvPr/>
        </p:nvSpPr>
        <p:spPr>
          <a:xfrm>
            <a:off x="5364163" y="5805488"/>
            <a:ext cx="144462" cy="144462"/>
          </a:xfrm>
          <a:prstGeom prst="rect">
            <a:avLst/>
          </a:prstGeom>
          <a:solidFill>
            <a:srgbClr val="92D05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3330" name="AutoShape 46"/>
          <p:cNvSpPr>
            <a:spLocks noChangeArrowheads="1"/>
          </p:cNvSpPr>
          <p:nvPr/>
        </p:nvSpPr>
        <p:spPr bwMode="auto">
          <a:xfrm>
            <a:off x="5219700" y="5805488"/>
            <a:ext cx="158750" cy="144462"/>
          </a:xfrm>
          <a:prstGeom prst="smileyFace">
            <a:avLst>
              <a:gd name="adj" fmla="val 4653"/>
            </a:avLst>
          </a:prstGeom>
          <a:solidFill>
            <a:srgbClr val="92D050">
              <a:alpha val="70195"/>
            </a:srgbClr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FR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47" name="Rectangle 146"/>
          <p:cNvSpPr/>
          <p:nvPr/>
        </p:nvSpPr>
        <p:spPr>
          <a:xfrm>
            <a:off x="6227763" y="4365625"/>
            <a:ext cx="144462" cy="142875"/>
          </a:xfrm>
          <a:prstGeom prst="rect">
            <a:avLst/>
          </a:prstGeom>
          <a:solidFill>
            <a:srgbClr val="92D05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56" name="Rectangle 155"/>
          <p:cNvSpPr/>
          <p:nvPr/>
        </p:nvSpPr>
        <p:spPr>
          <a:xfrm>
            <a:off x="5003800" y="4581525"/>
            <a:ext cx="144463" cy="142875"/>
          </a:xfrm>
          <a:prstGeom prst="rect">
            <a:avLst/>
          </a:prstGeom>
          <a:solidFill>
            <a:srgbClr val="92D05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57" name="Rectangle 156"/>
          <p:cNvSpPr/>
          <p:nvPr/>
        </p:nvSpPr>
        <p:spPr>
          <a:xfrm>
            <a:off x="5003800" y="3500438"/>
            <a:ext cx="144463" cy="144462"/>
          </a:xfrm>
          <a:prstGeom prst="rect">
            <a:avLst/>
          </a:prstGeom>
          <a:solidFill>
            <a:srgbClr val="92D05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59" name="Rectangle 158"/>
          <p:cNvSpPr/>
          <p:nvPr/>
        </p:nvSpPr>
        <p:spPr>
          <a:xfrm>
            <a:off x="5148263" y="3573463"/>
            <a:ext cx="144462" cy="142875"/>
          </a:xfrm>
          <a:prstGeom prst="rect">
            <a:avLst/>
          </a:prstGeom>
          <a:solidFill>
            <a:srgbClr val="92D05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3335" name="AutoShape 46"/>
          <p:cNvSpPr>
            <a:spLocks noChangeArrowheads="1"/>
          </p:cNvSpPr>
          <p:nvPr/>
        </p:nvSpPr>
        <p:spPr bwMode="auto">
          <a:xfrm>
            <a:off x="5219700" y="3357563"/>
            <a:ext cx="158750" cy="144462"/>
          </a:xfrm>
          <a:prstGeom prst="smileyFace">
            <a:avLst>
              <a:gd name="adj" fmla="val 4653"/>
            </a:avLst>
          </a:prstGeom>
          <a:solidFill>
            <a:srgbClr val="92D050">
              <a:alpha val="70195"/>
            </a:srgbClr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FR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65" name="Rectangle 164"/>
          <p:cNvSpPr/>
          <p:nvPr/>
        </p:nvSpPr>
        <p:spPr>
          <a:xfrm>
            <a:off x="5148263" y="3141663"/>
            <a:ext cx="144462" cy="142875"/>
          </a:xfrm>
          <a:prstGeom prst="rect">
            <a:avLst/>
          </a:prstGeom>
          <a:solidFill>
            <a:srgbClr val="92D05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66" name="Rectangle 165"/>
          <p:cNvSpPr/>
          <p:nvPr/>
        </p:nvSpPr>
        <p:spPr>
          <a:xfrm>
            <a:off x="5003800" y="2997200"/>
            <a:ext cx="144463" cy="144463"/>
          </a:xfrm>
          <a:prstGeom prst="rect">
            <a:avLst/>
          </a:prstGeom>
          <a:solidFill>
            <a:srgbClr val="92D05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67" name="Rectangle 166"/>
          <p:cNvSpPr/>
          <p:nvPr/>
        </p:nvSpPr>
        <p:spPr>
          <a:xfrm>
            <a:off x="5292725" y="3068638"/>
            <a:ext cx="142875" cy="144462"/>
          </a:xfrm>
          <a:prstGeom prst="rect">
            <a:avLst/>
          </a:prstGeom>
          <a:solidFill>
            <a:srgbClr val="92D05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70" name="Rectangle 69"/>
          <p:cNvSpPr/>
          <p:nvPr/>
        </p:nvSpPr>
        <p:spPr>
          <a:xfrm>
            <a:off x="4572000" y="845276"/>
            <a:ext cx="144016" cy="138319"/>
          </a:xfrm>
          <a:prstGeom prst="rect">
            <a:avLst/>
          </a:prstGeom>
          <a:solidFill>
            <a:srgbClr val="00B0F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3340" name="AutoShape 46"/>
          <p:cNvSpPr>
            <a:spLocks noChangeArrowheads="1"/>
          </p:cNvSpPr>
          <p:nvPr/>
        </p:nvSpPr>
        <p:spPr bwMode="auto">
          <a:xfrm>
            <a:off x="4355976" y="840722"/>
            <a:ext cx="158750" cy="175562"/>
          </a:xfrm>
          <a:prstGeom prst="smileyFace">
            <a:avLst>
              <a:gd name="adj" fmla="val 4653"/>
            </a:avLst>
          </a:prstGeom>
          <a:solidFill>
            <a:srgbClr val="00B0F0">
              <a:alpha val="70195"/>
            </a:srgbClr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FR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72" name="Rectangle 71"/>
          <p:cNvSpPr/>
          <p:nvPr/>
        </p:nvSpPr>
        <p:spPr>
          <a:xfrm>
            <a:off x="4572000" y="1916832"/>
            <a:ext cx="144016" cy="144016"/>
          </a:xfrm>
          <a:prstGeom prst="rect">
            <a:avLst/>
          </a:prstGeom>
          <a:solidFill>
            <a:srgbClr val="FF00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3342" name="AutoShape 46"/>
          <p:cNvSpPr>
            <a:spLocks noChangeArrowheads="1"/>
          </p:cNvSpPr>
          <p:nvPr/>
        </p:nvSpPr>
        <p:spPr bwMode="auto">
          <a:xfrm>
            <a:off x="4355976" y="1916832"/>
            <a:ext cx="158750" cy="144463"/>
          </a:xfrm>
          <a:prstGeom prst="smileyFace">
            <a:avLst>
              <a:gd name="adj" fmla="val 4653"/>
            </a:avLst>
          </a:prstGeom>
          <a:solidFill>
            <a:srgbClr val="FF0000">
              <a:alpha val="70195"/>
            </a:srgbClr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FR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3343" name="ZoneTexte 73"/>
          <p:cNvSpPr txBox="1">
            <a:spLocks noChangeArrowheads="1"/>
          </p:cNvSpPr>
          <p:nvPr/>
        </p:nvSpPr>
        <p:spPr bwMode="auto">
          <a:xfrm>
            <a:off x="4773290" y="1005284"/>
            <a:ext cx="4104134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             </a:t>
            </a:r>
          </a:p>
          <a:p>
            <a:endParaRPr lang="fr-FR" sz="1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fr-FR" sz="1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fr-FR" sz="1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fr-FR" sz="1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fr-FR" sz="1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Structures médico-sociales : UEROS, SAMSAH, AUPRES TC, SAVS, MAS, FAM, MAT, IEM, SESSD</a:t>
            </a:r>
          </a:p>
          <a:p>
            <a:endParaRPr lang="fr-FR" sz="16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3344" name="ZoneTexte 76"/>
          <p:cNvSpPr txBox="1">
            <a:spLocks noChangeArrowheads="1"/>
          </p:cNvSpPr>
          <p:nvPr/>
        </p:nvSpPr>
        <p:spPr bwMode="auto">
          <a:xfrm>
            <a:off x="3813968" y="916926"/>
            <a:ext cx="5327650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        </a:t>
            </a:r>
          </a:p>
          <a:p>
            <a:endParaRPr lang="fr-FR" sz="1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fr-FR" sz="1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fr-FR" sz="1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fr-FR" sz="1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fr-FR" sz="14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fr-FR" sz="14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fr-FR" sz="14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fr-FR" sz="14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fr-FR" sz="1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	 Associations </a:t>
            </a:r>
            <a:r>
              <a:rPr lang="fr-FR" sz="1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 AFTC </a:t>
            </a:r>
            <a:r>
              <a:rPr lang="fr-FR" sz="1400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R’éveil</a:t>
            </a:r>
            <a:r>
              <a:rPr lang="fr-FR" sz="1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fr-FR" sz="1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+ France </a:t>
            </a:r>
            <a:r>
              <a:rPr lang="fr-FR" sz="1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AVC</a:t>
            </a:r>
            <a:endParaRPr lang="fr-FR" sz="14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78" name="Rectangle 77"/>
          <p:cNvSpPr/>
          <p:nvPr/>
        </p:nvSpPr>
        <p:spPr>
          <a:xfrm>
            <a:off x="5003800" y="3357563"/>
            <a:ext cx="144463" cy="142875"/>
          </a:xfrm>
          <a:prstGeom prst="rect">
            <a:avLst/>
          </a:prstGeom>
          <a:solidFill>
            <a:srgbClr val="00B0F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3346" name="AutoShape 46"/>
          <p:cNvSpPr>
            <a:spLocks noChangeArrowheads="1"/>
          </p:cNvSpPr>
          <p:nvPr/>
        </p:nvSpPr>
        <p:spPr bwMode="auto">
          <a:xfrm>
            <a:off x="4859338" y="3357563"/>
            <a:ext cx="158750" cy="144462"/>
          </a:xfrm>
          <a:prstGeom prst="smileyFace">
            <a:avLst>
              <a:gd name="adj" fmla="val 4653"/>
            </a:avLst>
          </a:prstGeom>
          <a:solidFill>
            <a:srgbClr val="00B0F0">
              <a:alpha val="70195"/>
            </a:srgbClr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FR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80" name="Rectangle 79"/>
          <p:cNvSpPr/>
          <p:nvPr/>
        </p:nvSpPr>
        <p:spPr>
          <a:xfrm>
            <a:off x="6443663" y="4581525"/>
            <a:ext cx="144462" cy="142875"/>
          </a:xfrm>
          <a:prstGeom prst="rect">
            <a:avLst/>
          </a:prstGeom>
          <a:solidFill>
            <a:srgbClr val="00B0F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81" name="Rectangle 80"/>
          <p:cNvSpPr/>
          <p:nvPr/>
        </p:nvSpPr>
        <p:spPr>
          <a:xfrm>
            <a:off x="6443663" y="4724400"/>
            <a:ext cx="144462" cy="144463"/>
          </a:xfrm>
          <a:prstGeom prst="rect">
            <a:avLst/>
          </a:prstGeom>
          <a:solidFill>
            <a:srgbClr val="92D05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82" name="Rectangle 81"/>
          <p:cNvSpPr/>
          <p:nvPr/>
        </p:nvSpPr>
        <p:spPr>
          <a:xfrm>
            <a:off x="3419475" y="3789363"/>
            <a:ext cx="144463" cy="144462"/>
          </a:xfrm>
          <a:prstGeom prst="rect">
            <a:avLst/>
          </a:prstGeom>
          <a:solidFill>
            <a:srgbClr val="00B0F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83" name="Rectangle 82"/>
          <p:cNvSpPr/>
          <p:nvPr/>
        </p:nvSpPr>
        <p:spPr>
          <a:xfrm>
            <a:off x="4787900" y="3068638"/>
            <a:ext cx="144463" cy="144462"/>
          </a:xfrm>
          <a:prstGeom prst="rect">
            <a:avLst/>
          </a:prstGeom>
          <a:solidFill>
            <a:srgbClr val="00B0F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85" name="Rectangle 84"/>
          <p:cNvSpPr/>
          <p:nvPr/>
        </p:nvSpPr>
        <p:spPr>
          <a:xfrm>
            <a:off x="4787900" y="3213100"/>
            <a:ext cx="144463" cy="144463"/>
          </a:xfrm>
          <a:prstGeom prst="rect">
            <a:avLst/>
          </a:prstGeom>
          <a:solidFill>
            <a:srgbClr val="92D05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86" name="Rectangle 85"/>
          <p:cNvSpPr/>
          <p:nvPr/>
        </p:nvSpPr>
        <p:spPr>
          <a:xfrm>
            <a:off x="4067175" y="3573463"/>
            <a:ext cx="144463" cy="142875"/>
          </a:xfrm>
          <a:prstGeom prst="rect">
            <a:avLst/>
          </a:prstGeom>
          <a:solidFill>
            <a:srgbClr val="FF00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87" name="Rectangle 86"/>
          <p:cNvSpPr/>
          <p:nvPr/>
        </p:nvSpPr>
        <p:spPr>
          <a:xfrm>
            <a:off x="3203575" y="1557338"/>
            <a:ext cx="144463" cy="142875"/>
          </a:xfrm>
          <a:prstGeom prst="rect">
            <a:avLst/>
          </a:prstGeom>
          <a:solidFill>
            <a:srgbClr val="FF00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88" name="Rectangle 87"/>
          <p:cNvSpPr/>
          <p:nvPr/>
        </p:nvSpPr>
        <p:spPr>
          <a:xfrm>
            <a:off x="5364163" y="5661025"/>
            <a:ext cx="144462" cy="144463"/>
          </a:xfrm>
          <a:prstGeom prst="rect">
            <a:avLst/>
          </a:prstGeom>
          <a:solidFill>
            <a:srgbClr val="FF00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89" name="Rectangle 88"/>
          <p:cNvSpPr/>
          <p:nvPr/>
        </p:nvSpPr>
        <p:spPr>
          <a:xfrm>
            <a:off x="6227763" y="4221163"/>
            <a:ext cx="144462" cy="144462"/>
          </a:xfrm>
          <a:prstGeom prst="rect">
            <a:avLst/>
          </a:prstGeom>
          <a:solidFill>
            <a:srgbClr val="FF00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90" name="Rectangle 89"/>
          <p:cNvSpPr/>
          <p:nvPr/>
        </p:nvSpPr>
        <p:spPr>
          <a:xfrm>
            <a:off x="323850" y="4221163"/>
            <a:ext cx="144463" cy="144462"/>
          </a:xfrm>
          <a:prstGeom prst="rect">
            <a:avLst/>
          </a:prstGeom>
          <a:solidFill>
            <a:srgbClr val="FF00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91" name="Rectangle 90"/>
          <p:cNvSpPr/>
          <p:nvPr/>
        </p:nvSpPr>
        <p:spPr>
          <a:xfrm>
            <a:off x="4572000" y="4365625"/>
            <a:ext cx="144463" cy="142875"/>
          </a:xfrm>
          <a:prstGeom prst="rect">
            <a:avLst/>
          </a:prstGeom>
          <a:solidFill>
            <a:srgbClr val="FF00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92" name="Rectangle 91"/>
          <p:cNvSpPr/>
          <p:nvPr/>
        </p:nvSpPr>
        <p:spPr>
          <a:xfrm>
            <a:off x="4572000" y="4149725"/>
            <a:ext cx="144463" cy="142875"/>
          </a:xfrm>
          <a:prstGeom prst="rect">
            <a:avLst/>
          </a:prstGeom>
          <a:solidFill>
            <a:srgbClr val="FF00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93" name="Rectangle 92"/>
          <p:cNvSpPr/>
          <p:nvPr/>
        </p:nvSpPr>
        <p:spPr>
          <a:xfrm>
            <a:off x="5148263" y="3429000"/>
            <a:ext cx="144462" cy="144463"/>
          </a:xfrm>
          <a:prstGeom prst="rect">
            <a:avLst/>
          </a:prstGeom>
          <a:solidFill>
            <a:srgbClr val="FF00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94" name="Rectangle 93"/>
          <p:cNvSpPr/>
          <p:nvPr/>
        </p:nvSpPr>
        <p:spPr>
          <a:xfrm>
            <a:off x="5292725" y="3500438"/>
            <a:ext cx="142875" cy="144462"/>
          </a:xfrm>
          <a:prstGeom prst="rect">
            <a:avLst/>
          </a:prstGeom>
          <a:solidFill>
            <a:srgbClr val="FF00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95" name="Rectangle 94"/>
          <p:cNvSpPr/>
          <p:nvPr/>
        </p:nvSpPr>
        <p:spPr>
          <a:xfrm>
            <a:off x="395288" y="4508500"/>
            <a:ext cx="144462" cy="144463"/>
          </a:xfrm>
          <a:prstGeom prst="rect">
            <a:avLst/>
          </a:prstGeom>
          <a:solidFill>
            <a:srgbClr val="FF00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96" name="Rectangle 95"/>
          <p:cNvSpPr/>
          <p:nvPr/>
        </p:nvSpPr>
        <p:spPr>
          <a:xfrm>
            <a:off x="3924300" y="3644900"/>
            <a:ext cx="142875" cy="144463"/>
          </a:xfrm>
          <a:prstGeom prst="rect">
            <a:avLst/>
          </a:prstGeom>
          <a:solidFill>
            <a:srgbClr val="FF00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97" name="Rectangle 96"/>
          <p:cNvSpPr/>
          <p:nvPr/>
        </p:nvSpPr>
        <p:spPr>
          <a:xfrm>
            <a:off x="5292725" y="3644900"/>
            <a:ext cx="142875" cy="144463"/>
          </a:xfrm>
          <a:prstGeom prst="rect">
            <a:avLst/>
          </a:prstGeom>
          <a:solidFill>
            <a:srgbClr val="FF00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98" name="Rectangle 97"/>
          <p:cNvSpPr/>
          <p:nvPr/>
        </p:nvSpPr>
        <p:spPr>
          <a:xfrm>
            <a:off x="5435600" y="3429000"/>
            <a:ext cx="144463" cy="144463"/>
          </a:xfrm>
          <a:prstGeom prst="rect">
            <a:avLst/>
          </a:prstGeom>
          <a:solidFill>
            <a:srgbClr val="FF00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99" name="Rectangle 98"/>
          <p:cNvSpPr/>
          <p:nvPr/>
        </p:nvSpPr>
        <p:spPr>
          <a:xfrm>
            <a:off x="6227763" y="4652963"/>
            <a:ext cx="144462" cy="144462"/>
          </a:xfrm>
          <a:prstGeom prst="rect">
            <a:avLst/>
          </a:prstGeom>
          <a:solidFill>
            <a:srgbClr val="FF00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01" name="Rectangle 100"/>
          <p:cNvSpPr/>
          <p:nvPr/>
        </p:nvSpPr>
        <p:spPr>
          <a:xfrm>
            <a:off x="4643438" y="3141663"/>
            <a:ext cx="144462" cy="142875"/>
          </a:xfrm>
          <a:prstGeom prst="rect">
            <a:avLst/>
          </a:prstGeom>
          <a:solidFill>
            <a:srgbClr val="FF00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02" name="Rectangle 101"/>
          <p:cNvSpPr/>
          <p:nvPr/>
        </p:nvSpPr>
        <p:spPr>
          <a:xfrm>
            <a:off x="468313" y="4149725"/>
            <a:ext cx="142875" cy="142875"/>
          </a:xfrm>
          <a:prstGeom prst="rect">
            <a:avLst/>
          </a:prstGeom>
          <a:solidFill>
            <a:srgbClr val="FF00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03" name="Rectangle 102"/>
          <p:cNvSpPr/>
          <p:nvPr/>
        </p:nvSpPr>
        <p:spPr>
          <a:xfrm>
            <a:off x="3348038" y="1628775"/>
            <a:ext cx="144462" cy="144463"/>
          </a:xfrm>
          <a:prstGeom prst="rect">
            <a:avLst/>
          </a:prstGeom>
          <a:solidFill>
            <a:srgbClr val="FF00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04" name="Rectangle 103"/>
          <p:cNvSpPr/>
          <p:nvPr/>
        </p:nvSpPr>
        <p:spPr>
          <a:xfrm>
            <a:off x="3348038" y="1773238"/>
            <a:ext cx="144462" cy="142875"/>
          </a:xfrm>
          <a:prstGeom prst="rect">
            <a:avLst/>
          </a:prstGeom>
          <a:solidFill>
            <a:srgbClr val="FF00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06" name="Rectangle 105"/>
          <p:cNvSpPr/>
          <p:nvPr/>
        </p:nvSpPr>
        <p:spPr>
          <a:xfrm>
            <a:off x="4787900" y="4076700"/>
            <a:ext cx="144463" cy="144463"/>
          </a:xfrm>
          <a:prstGeom prst="rect">
            <a:avLst/>
          </a:prstGeom>
          <a:solidFill>
            <a:srgbClr val="FF00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08" name="Rectangle 107"/>
          <p:cNvSpPr/>
          <p:nvPr/>
        </p:nvSpPr>
        <p:spPr>
          <a:xfrm>
            <a:off x="5003800" y="4437063"/>
            <a:ext cx="144463" cy="144462"/>
          </a:xfrm>
          <a:prstGeom prst="rect">
            <a:avLst/>
          </a:prstGeom>
          <a:solidFill>
            <a:srgbClr val="FF00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09" name="Rectangle 108"/>
          <p:cNvSpPr/>
          <p:nvPr/>
        </p:nvSpPr>
        <p:spPr>
          <a:xfrm>
            <a:off x="4716463" y="3284538"/>
            <a:ext cx="142875" cy="144462"/>
          </a:xfrm>
          <a:prstGeom prst="rect">
            <a:avLst/>
          </a:prstGeom>
          <a:solidFill>
            <a:srgbClr val="FF00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3373" name="AutoShape 46"/>
          <p:cNvSpPr>
            <a:spLocks noChangeArrowheads="1"/>
          </p:cNvSpPr>
          <p:nvPr/>
        </p:nvSpPr>
        <p:spPr bwMode="auto">
          <a:xfrm>
            <a:off x="5219700" y="3213100"/>
            <a:ext cx="158750" cy="144463"/>
          </a:xfrm>
          <a:prstGeom prst="smileyFace">
            <a:avLst>
              <a:gd name="adj" fmla="val 4653"/>
            </a:avLst>
          </a:prstGeom>
          <a:solidFill>
            <a:srgbClr val="FF0000">
              <a:alpha val="70195"/>
            </a:srgbClr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FR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3374" name="AutoShape 46"/>
          <p:cNvSpPr>
            <a:spLocks noChangeArrowheads="1"/>
          </p:cNvSpPr>
          <p:nvPr/>
        </p:nvSpPr>
        <p:spPr bwMode="auto">
          <a:xfrm>
            <a:off x="5219700" y="5661025"/>
            <a:ext cx="158750" cy="144463"/>
          </a:xfrm>
          <a:prstGeom prst="smileyFace">
            <a:avLst>
              <a:gd name="adj" fmla="val 4653"/>
            </a:avLst>
          </a:prstGeom>
          <a:solidFill>
            <a:srgbClr val="FF0000">
              <a:alpha val="70195"/>
            </a:srgbClr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FR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3375" name="AutoShape 46"/>
          <p:cNvSpPr>
            <a:spLocks noChangeArrowheads="1"/>
          </p:cNvSpPr>
          <p:nvPr/>
        </p:nvSpPr>
        <p:spPr bwMode="auto">
          <a:xfrm>
            <a:off x="3995738" y="3141663"/>
            <a:ext cx="158750" cy="144462"/>
          </a:xfrm>
          <a:prstGeom prst="smileyFace">
            <a:avLst>
              <a:gd name="adj" fmla="val 4653"/>
            </a:avLst>
          </a:prstGeom>
          <a:solidFill>
            <a:srgbClr val="FF0000">
              <a:alpha val="70195"/>
            </a:srgbClr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FR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3376" name="AutoShape 46"/>
          <p:cNvSpPr>
            <a:spLocks noChangeArrowheads="1"/>
          </p:cNvSpPr>
          <p:nvPr/>
        </p:nvSpPr>
        <p:spPr bwMode="auto">
          <a:xfrm>
            <a:off x="3995738" y="2924175"/>
            <a:ext cx="158750" cy="146050"/>
          </a:xfrm>
          <a:prstGeom prst="smileyFace">
            <a:avLst>
              <a:gd name="adj" fmla="val 4653"/>
            </a:avLst>
          </a:prstGeom>
          <a:solidFill>
            <a:srgbClr val="FF0000">
              <a:alpha val="70195"/>
            </a:srgbClr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FR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3377" name="AutoShape 46"/>
          <p:cNvSpPr>
            <a:spLocks noChangeArrowheads="1"/>
          </p:cNvSpPr>
          <p:nvPr/>
        </p:nvSpPr>
        <p:spPr bwMode="auto">
          <a:xfrm>
            <a:off x="539750" y="4221163"/>
            <a:ext cx="158750" cy="144462"/>
          </a:xfrm>
          <a:prstGeom prst="smileyFace">
            <a:avLst>
              <a:gd name="adj" fmla="val 4653"/>
            </a:avLst>
          </a:prstGeom>
          <a:solidFill>
            <a:srgbClr val="FF0000">
              <a:alpha val="70195"/>
            </a:srgbClr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FR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3378" name="AutoShape 46"/>
          <p:cNvSpPr>
            <a:spLocks noChangeArrowheads="1"/>
          </p:cNvSpPr>
          <p:nvPr/>
        </p:nvSpPr>
        <p:spPr bwMode="auto">
          <a:xfrm>
            <a:off x="4067175" y="2997200"/>
            <a:ext cx="160338" cy="144463"/>
          </a:xfrm>
          <a:prstGeom prst="smileyFace">
            <a:avLst>
              <a:gd name="adj" fmla="val 4653"/>
            </a:avLst>
          </a:prstGeom>
          <a:solidFill>
            <a:srgbClr val="FF0000">
              <a:alpha val="70195"/>
            </a:srgbClr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FR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3379" name="AutoShape 46"/>
          <p:cNvSpPr>
            <a:spLocks noChangeArrowheads="1"/>
          </p:cNvSpPr>
          <p:nvPr/>
        </p:nvSpPr>
        <p:spPr bwMode="auto">
          <a:xfrm>
            <a:off x="5364163" y="3284538"/>
            <a:ext cx="158750" cy="144462"/>
          </a:xfrm>
          <a:prstGeom prst="smileyFace">
            <a:avLst>
              <a:gd name="adj" fmla="val 4653"/>
            </a:avLst>
          </a:prstGeom>
          <a:solidFill>
            <a:srgbClr val="FF0000">
              <a:alpha val="70195"/>
            </a:srgbClr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FR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3380" name="AutoShape 46"/>
          <p:cNvSpPr>
            <a:spLocks noChangeArrowheads="1"/>
          </p:cNvSpPr>
          <p:nvPr/>
        </p:nvSpPr>
        <p:spPr bwMode="auto">
          <a:xfrm>
            <a:off x="5076825" y="5661025"/>
            <a:ext cx="158750" cy="144463"/>
          </a:xfrm>
          <a:prstGeom prst="smileyFace">
            <a:avLst>
              <a:gd name="adj" fmla="val 4653"/>
            </a:avLst>
          </a:prstGeom>
          <a:solidFill>
            <a:srgbClr val="FF0000">
              <a:alpha val="70195"/>
            </a:srgbClr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FR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3381" name="AutoShape 46"/>
          <p:cNvSpPr>
            <a:spLocks noChangeArrowheads="1"/>
          </p:cNvSpPr>
          <p:nvPr/>
        </p:nvSpPr>
        <p:spPr bwMode="auto">
          <a:xfrm>
            <a:off x="3059113" y="1557338"/>
            <a:ext cx="158750" cy="144462"/>
          </a:xfrm>
          <a:prstGeom prst="smileyFace">
            <a:avLst>
              <a:gd name="adj" fmla="val 4653"/>
            </a:avLst>
          </a:prstGeom>
          <a:solidFill>
            <a:srgbClr val="FF0000">
              <a:alpha val="70195"/>
            </a:srgbClr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FR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35" name="Rectangle 134"/>
          <p:cNvSpPr/>
          <p:nvPr/>
        </p:nvSpPr>
        <p:spPr>
          <a:xfrm>
            <a:off x="323850" y="4076700"/>
            <a:ext cx="144463" cy="144463"/>
          </a:xfrm>
          <a:prstGeom prst="rect">
            <a:avLst/>
          </a:prstGeom>
          <a:solidFill>
            <a:srgbClr val="FF00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42" name="Rectangle 141"/>
          <p:cNvSpPr/>
          <p:nvPr/>
        </p:nvSpPr>
        <p:spPr>
          <a:xfrm>
            <a:off x="4859338" y="2924175"/>
            <a:ext cx="144462" cy="144463"/>
          </a:xfrm>
          <a:prstGeom prst="rect">
            <a:avLst/>
          </a:prstGeom>
          <a:solidFill>
            <a:srgbClr val="FF00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51" name="Rectangle 150"/>
          <p:cNvSpPr/>
          <p:nvPr/>
        </p:nvSpPr>
        <p:spPr>
          <a:xfrm>
            <a:off x="6588125" y="4652963"/>
            <a:ext cx="144463" cy="144462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53" name="Rectangle 152"/>
          <p:cNvSpPr/>
          <p:nvPr/>
        </p:nvSpPr>
        <p:spPr>
          <a:xfrm>
            <a:off x="5003800" y="3141663"/>
            <a:ext cx="144463" cy="142875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13386" name="Image 153" descr="2015 logo r  tc avc 59 62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528" y="5661248"/>
            <a:ext cx="957262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8" name="Rectangle 157"/>
          <p:cNvSpPr/>
          <p:nvPr/>
        </p:nvSpPr>
        <p:spPr>
          <a:xfrm>
            <a:off x="5076825" y="3284538"/>
            <a:ext cx="142875" cy="144462"/>
          </a:xfrm>
          <a:prstGeom prst="rect">
            <a:avLst/>
          </a:prstGeom>
          <a:solidFill>
            <a:srgbClr val="FF00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64" name="Rectangle 163"/>
          <p:cNvSpPr/>
          <p:nvPr/>
        </p:nvSpPr>
        <p:spPr>
          <a:xfrm>
            <a:off x="4140200" y="4149725"/>
            <a:ext cx="144463" cy="142875"/>
          </a:xfrm>
          <a:prstGeom prst="rect">
            <a:avLst/>
          </a:prstGeom>
          <a:solidFill>
            <a:srgbClr val="00B0F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68" name="Rectangle 167"/>
          <p:cNvSpPr/>
          <p:nvPr/>
        </p:nvSpPr>
        <p:spPr>
          <a:xfrm>
            <a:off x="468313" y="2708275"/>
            <a:ext cx="142875" cy="144463"/>
          </a:xfrm>
          <a:prstGeom prst="rect">
            <a:avLst/>
          </a:prstGeom>
          <a:solidFill>
            <a:srgbClr val="00B0F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69" name="Rectangle 168"/>
          <p:cNvSpPr/>
          <p:nvPr/>
        </p:nvSpPr>
        <p:spPr>
          <a:xfrm>
            <a:off x="2843213" y="4149725"/>
            <a:ext cx="144462" cy="142875"/>
          </a:xfrm>
          <a:prstGeom prst="rect">
            <a:avLst/>
          </a:prstGeom>
          <a:solidFill>
            <a:srgbClr val="00B0F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70" name="Rectangle 169"/>
          <p:cNvSpPr/>
          <p:nvPr/>
        </p:nvSpPr>
        <p:spPr>
          <a:xfrm>
            <a:off x="5148263" y="2997200"/>
            <a:ext cx="144462" cy="144463"/>
          </a:xfrm>
          <a:prstGeom prst="rect">
            <a:avLst/>
          </a:prstGeom>
          <a:solidFill>
            <a:srgbClr val="00B0F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72" name="Rectangle 171"/>
          <p:cNvSpPr/>
          <p:nvPr/>
        </p:nvSpPr>
        <p:spPr>
          <a:xfrm>
            <a:off x="468313" y="2852738"/>
            <a:ext cx="142875" cy="144462"/>
          </a:xfrm>
          <a:prstGeom prst="rect">
            <a:avLst/>
          </a:prstGeom>
          <a:solidFill>
            <a:srgbClr val="FF00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10" name="Rectangle 109"/>
          <p:cNvSpPr/>
          <p:nvPr/>
        </p:nvSpPr>
        <p:spPr>
          <a:xfrm>
            <a:off x="3492500" y="5373688"/>
            <a:ext cx="142875" cy="142875"/>
          </a:xfrm>
          <a:prstGeom prst="rect">
            <a:avLst/>
          </a:prstGeom>
          <a:solidFill>
            <a:srgbClr val="92D05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11" name="Étoile à 5 branches 110"/>
          <p:cNvSpPr/>
          <p:nvPr/>
        </p:nvSpPr>
        <p:spPr>
          <a:xfrm>
            <a:off x="4211960" y="2708920"/>
            <a:ext cx="144462" cy="144463"/>
          </a:xfrm>
          <a:prstGeom prst="star5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13" name="Rectangle 112"/>
          <p:cNvSpPr/>
          <p:nvPr/>
        </p:nvSpPr>
        <p:spPr>
          <a:xfrm>
            <a:off x="4572000" y="2434102"/>
            <a:ext cx="144016" cy="146944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21" name="Étoile à 5 branches 120"/>
          <p:cNvSpPr/>
          <p:nvPr/>
        </p:nvSpPr>
        <p:spPr>
          <a:xfrm>
            <a:off x="4932363" y="3068638"/>
            <a:ext cx="144462" cy="144462"/>
          </a:xfrm>
          <a:prstGeom prst="star5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24" name="Étoile à 5 branches 123"/>
          <p:cNvSpPr/>
          <p:nvPr/>
        </p:nvSpPr>
        <p:spPr>
          <a:xfrm>
            <a:off x="5076825" y="3213100"/>
            <a:ext cx="142875" cy="144463"/>
          </a:xfrm>
          <a:prstGeom prst="star5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26" name="Étoile à 5 branches 125"/>
          <p:cNvSpPr/>
          <p:nvPr/>
        </p:nvSpPr>
        <p:spPr>
          <a:xfrm>
            <a:off x="4427538" y="3284538"/>
            <a:ext cx="144462" cy="144462"/>
          </a:xfrm>
          <a:prstGeom prst="star5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13399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87800" y="4430713"/>
            <a:ext cx="152400" cy="15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" name="Rectangle 132"/>
          <p:cNvSpPr/>
          <p:nvPr/>
        </p:nvSpPr>
        <p:spPr>
          <a:xfrm flipV="1">
            <a:off x="8123238" y="5287963"/>
            <a:ext cx="198437" cy="157162"/>
          </a:xfrm>
          <a:prstGeom prst="rect">
            <a:avLst/>
          </a:prstGeom>
          <a:solidFill>
            <a:srgbClr val="92D05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14" name="Rectangle 113"/>
          <p:cNvSpPr/>
          <p:nvPr/>
        </p:nvSpPr>
        <p:spPr>
          <a:xfrm flipV="1">
            <a:off x="1331641" y="2132854"/>
            <a:ext cx="144015" cy="144018"/>
          </a:xfrm>
          <a:prstGeom prst="rect">
            <a:avLst/>
          </a:prstGeom>
          <a:solidFill>
            <a:srgbClr val="00B0F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15" name="ZoneTexte 114"/>
          <p:cNvSpPr txBox="1"/>
          <p:nvPr/>
        </p:nvSpPr>
        <p:spPr>
          <a:xfrm>
            <a:off x="611560" y="836712"/>
            <a:ext cx="21602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Enfants     et adultes</a:t>
            </a:r>
            <a:endParaRPr lang="fr-FR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17" name="AutoShape 46"/>
          <p:cNvSpPr>
            <a:spLocks noChangeArrowheads="1"/>
          </p:cNvSpPr>
          <p:nvPr/>
        </p:nvSpPr>
        <p:spPr bwMode="auto">
          <a:xfrm flipH="1">
            <a:off x="1619671" y="970270"/>
            <a:ext cx="226950" cy="251966"/>
          </a:xfrm>
          <a:prstGeom prst="smileyFace">
            <a:avLst>
              <a:gd name="adj" fmla="val 4653"/>
            </a:avLst>
          </a:prstGeom>
          <a:solidFill>
            <a:schemeClr val="bg1">
              <a:alpha val="70195"/>
            </a:schemeClr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FR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5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7" dur="5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e 7"/>
          <p:cNvGrpSpPr>
            <a:grpSpLocks/>
          </p:cNvGrpSpPr>
          <p:nvPr/>
        </p:nvGrpSpPr>
        <p:grpSpPr bwMode="auto">
          <a:xfrm>
            <a:off x="1042988" y="620713"/>
            <a:ext cx="7715250" cy="1665287"/>
            <a:chOff x="2843213" y="765011"/>
            <a:chExt cx="5516562" cy="1655927"/>
          </a:xfrm>
        </p:grpSpPr>
        <p:sp>
          <p:nvSpPr>
            <p:cNvPr id="9" name="Oval 3"/>
            <p:cNvSpPr>
              <a:spLocks noChangeArrowheads="1"/>
            </p:cNvSpPr>
            <p:nvPr/>
          </p:nvSpPr>
          <p:spPr bwMode="auto">
            <a:xfrm>
              <a:off x="2843213" y="836046"/>
              <a:ext cx="5516562" cy="1584892"/>
            </a:xfrm>
            <a:prstGeom prst="ellipse">
              <a:avLst/>
            </a:prstGeom>
            <a:gradFill rotWithShape="0">
              <a:gsLst>
                <a:gs pos="0">
                  <a:schemeClr val="accent4">
                    <a:lumMod val="40000"/>
                    <a:lumOff val="60000"/>
                  </a:schemeClr>
                </a:gs>
                <a:gs pos="100000">
                  <a:srgbClr val="008000"/>
                </a:gs>
              </a:gsLst>
              <a:lin ang="5400000" scaled="1"/>
            </a:gradFill>
            <a:ln w="9525">
              <a:solidFill>
                <a:srgbClr val="990099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10277" name="_s3086"/>
            <p:cNvSpPr>
              <a:spLocks noChangeArrowheads="1"/>
            </p:cNvSpPr>
            <p:nvPr/>
          </p:nvSpPr>
          <p:spPr bwMode="auto">
            <a:xfrm>
              <a:off x="4284784" y="765011"/>
              <a:ext cx="2237272" cy="677209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solidFill>
                <a:schemeClr val="accent4"/>
              </a:solidFill>
              <a:round/>
              <a:headEnd/>
              <a:tailEnd/>
            </a:ln>
          </p:spPr>
          <p:txBody>
            <a:bodyPr wrap="none" lIns="53708" tIns="26855" rIns="53708" bIns="26855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fr-FR" sz="1400" b="1" dirty="0">
                  <a:solidFill>
                    <a:prstClr val="black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Réanimation</a:t>
              </a: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fr-FR" sz="1400" b="1" dirty="0">
                  <a:solidFill>
                    <a:prstClr val="black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n</a:t>
              </a:r>
              <a:r>
                <a:rPr lang="fr-FR" sz="1400" b="1" dirty="0" smtClean="0">
                  <a:solidFill>
                    <a:prstClr val="black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eurochirurgie</a:t>
              </a:r>
              <a:r>
                <a:rPr lang="fr-FR" sz="1400" b="1" dirty="0">
                  <a:solidFill>
                    <a:prstClr val="black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, neurologie</a:t>
              </a:r>
            </a:p>
          </p:txBody>
        </p:sp>
        <p:sp>
          <p:nvSpPr>
            <p:cNvPr id="54310" name="Text Box 26"/>
            <p:cNvSpPr txBox="1">
              <a:spLocks noChangeArrowheads="1"/>
            </p:cNvSpPr>
            <p:nvPr/>
          </p:nvSpPr>
          <p:spPr bwMode="auto">
            <a:xfrm>
              <a:off x="7024671" y="1289196"/>
              <a:ext cx="875282" cy="30604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fr-FR" altLang="fr-FR" sz="1400" b="1" dirty="0">
                  <a:solidFill>
                    <a:srgbClr val="FFFFFF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Sanitaire</a:t>
              </a:r>
            </a:p>
          </p:txBody>
        </p:sp>
      </p:grpSp>
      <p:sp>
        <p:nvSpPr>
          <p:cNvPr id="54275" name="Text Box 31"/>
          <p:cNvSpPr txBox="1">
            <a:spLocks noChangeArrowheads="1"/>
          </p:cNvSpPr>
          <p:nvPr/>
        </p:nvSpPr>
        <p:spPr bwMode="auto">
          <a:xfrm>
            <a:off x="250825" y="254099"/>
            <a:ext cx="8893175" cy="362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50000"/>
              </a:lnSpc>
              <a:spcBef>
                <a:spcPct val="50000"/>
              </a:spcBef>
            </a:pPr>
            <a:r>
              <a:rPr lang="fr-FR" altLang="fr-FR" sz="3200" b="1" i="1" dirty="0" smtClean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Un parcours </a:t>
            </a:r>
            <a:r>
              <a:rPr lang="fr-FR" altLang="fr-FR" sz="3200" b="1" i="1" dirty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de santé </a:t>
            </a:r>
            <a:r>
              <a:rPr lang="fr-FR" altLang="fr-FR" sz="3200" b="1" i="1" dirty="0" smtClean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coordonné</a:t>
            </a:r>
            <a:endParaRPr lang="fr-FR" altLang="fr-FR" sz="3200" b="1" i="1" dirty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grpSp>
        <p:nvGrpSpPr>
          <p:cNvPr id="7" name="Groupe 40"/>
          <p:cNvGrpSpPr>
            <a:grpSpLocks/>
          </p:cNvGrpSpPr>
          <p:nvPr/>
        </p:nvGrpSpPr>
        <p:grpSpPr bwMode="auto">
          <a:xfrm>
            <a:off x="0" y="4599756"/>
            <a:ext cx="9144000" cy="2069332"/>
            <a:chOff x="-4794" y="3716038"/>
            <a:chExt cx="9144033" cy="3254686"/>
          </a:xfrm>
        </p:grpSpPr>
        <p:sp>
          <p:nvSpPr>
            <p:cNvPr id="28" name="Rectangle 2"/>
            <p:cNvSpPr>
              <a:spLocks noChangeArrowheads="1"/>
            </p:cNvSpPr>
            <p:nvPr/>
          </p:nvSpPr>
          <p:spPr bwMode="auto">
            <a:xfrm>
              <a:off x="285720" y="3837175"/>
              <a:ext cx="8640793" cy="1685375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 w="9525">
              <a:solidFill>
                <a:srgbClr val="FFC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54304" name="_s3088"/>
            <p:cNvSpPr>
              <a:spLocks noChangeArrowheads="1"/>
            </p:cNvSpPr>
            <p:nvPr/>
          </p:nvSpPr>
          <p:spPr bwMode="auto">
            <a:xfrm>
              <a:off x="1614884" y="4366186"/>
              <a:ext cx="3312380" cy="792685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 wrap="none" lIns="53708" tIns="26855" rIns="53708" bIns="26855" anchor="ctr"/>
            <a:lstStyle/>
            <a:p>
              <a:pPr algn="ctr"/>
              <a:endParaRPr lang="fr-FR" altLang="fr-FR" sz="1400" b="1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  <a:p>
              <a:pPr algn="ctr"/>
              <a:r>
                <a:rPr lang="fr-FR" altLang="fr-FR" sz="1200" b="1">
                  <a:solidFill>
                    <a:srgbClr val="000000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AUPRES TC, SAMSAH, SAVS, SESSD…</a:t>
              </a:r>
            </a:p>
            <a:p>
              <a:pPr algn="ctr"/>
              <a:r>
                <a:rPr lang="fr-FR" altLang="fr-FR" sz="1400" b="1">
                  <a:solidFill>
                    <a:srgbClr val="000000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 </a:t>
              </a:r>
            </a:p>
          </p:txBody>
        </p:sp>
        <p:sp>
          <p:nvSpPr>
            <p:cNvPr id="54305" name="_s3089"/>
            <p:cNvSpPr>
              <a:spLocks noChangeArrowheads="1"/>
            </p:cNvSpPr>
            <p:nvPr/>
          </p:nvSpPr>
          <p:spPr bwMode="auto">
            <a:xfrm>
              <a:off x="5333988" y="4129727"/>
              <a:ext cx="3381387" cy="1066547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 wrap="none" lIns="54804" tIns="27402" rIns="54804" bIns="27402" anchor="ctr"/>
            <a:lstStyle/>
            <a:p>
              <a:pPr algn="ctr"/>
              <a:r>
                <a:rPr lang="fr-FR" altLang="fr-FR" sz="1400" b="1" dirty="0">
                  <a:solidFill>
                    <a:srgbClr val="000000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 </a:t>
              </a:r>
              <a:r>
                <a:rPr lang="fr-FR" altLang="fr-FR" sz="1300" b="1" dirty="0">
                  <a:solidFill>
                    <a:srgbClr val="000000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Hébergements : IEM </a:t>
              </a:r>
            </a:p>
            <a:p>
              <a:pPr algn="ctr"/>
              <a:r>
                <a:rPr lang="fr-FR" altLang="fr-FR" sz="1300" b="1" dirty="0">
                  <a:solidFill>
                    <a:srgbClr val="000000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s</a:t>
              </a:r>
              <a:r>
                <a:rPr lang="fr-FR" altLang="fr-FR" sz="1300" b="1" dirty="0" smtClean="0">
                  <a:solidFill>
                    <a:srgbClr val="000000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tructures </a:t>
              </a:r>
              <a:r>
                <a:rPr lang="fr-FR" altLang="fr-FR" sz="1300" b="1" dirty="0">
                  <a:solidFill>
                    <a:srgbClr val="000000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de répit,  </a:t>
              </a:r>
              <a:r>
                <a:rPr lang="fr-FR" altLang="fr-FR" sz="1300" b="1" dirty="0" smtClean="0">
                  <a:solidFill>
                    <a:srgbClr val="000000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foyers</a:t>
              </a:r>
              <a:r>
                <a:rPr lang="fr-FR" altLang="fr-FR" sz="1300" b="1" dirty="0">
                  <a:solidFill>
                    <a:srgbClr val="000000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,</a:t>
              </a:r>
            </a:p>
            <a:p>
              <a:pPr algn="ctr"/>
              <a:r>
                <a:rPr lang="fr-FR" altLang="fr-FR" sz="1300" b="1" dirty="0">
                  <a:solidFill>
                    <a:srgbClr val="000000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a</a:t>
              </a:r>
              <a:r>
                <a:rPr lang="fr-FR" altLang="fr-FR" sz="1300" b="1" dirty="0" smtClean="0">
                  <a:solidFill>
                    <a:srgbClr val="000000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ccueils </a:t>
              </a:r>
              <a:r>
                <a:rPr lang="fr-FR" altLang="fr-FR" sz="1300" b="1" dirty="0">
                  <a:solidFill>
                    <a:srgbClr val="000000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de jour, MAS,  MAT, </a:t>
              </a:r>
              <a:r>
                <a:rPr lang="fr-FR" altLang="fr-FR" sz="1300" b="1" dirty="0" smtClean="0">
                  <a:solidFill>
                    <a:srgbClr val="000000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FAM</a:t>
              </a:r>
              <a:endParaRPr lang="fr-FR" altLang="fr-FR" sz="13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54306" name="Text Box 27"/>
            <p:cNvSpPr txBox="1">
              <a:spLocks noChangeArrowheads="1"/>
            </p:cNvSpPr>
            <p:nvPr/>
          </p:nvSpPr>
          <p:spPr bwMode="auto">
            <a:xfrm>
              <a:off x="6395193" y="3716038"/>
              <a:ext cx="1988467" cy="48407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r">
                <a:spcBef>
                  <a:spcPct val="50000"/>
                </a:spcBef>
              </a:pPr>
              <a:r>
                <a:rPr lang="fr-FR" altLang="fr-FR" sz="1400" b="1" dirty="0">
                  <a:solidFill>
                    <a:srgbClr val="FFFFFF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Médico-social</a:t>
              </a:r>
            </a:p>
          </p:txBody>
        </p:sp>
        <p:sp>
          <p:nvSpPr>
            <p:cNvPr id="36" name="Rectangle 4"/>
            <p:cNvSpPr>
              <a:spLocks noChangeArrowheads="1"/>
            </p:cNvSpPr>
            <p:nvPr/>
          </p:nvSpPr>
          <p:spPr bwMode="auto">
            <a:xfrm>
              <a:off x="-4794" y="5729788"/>
              <a:ext cx="9144033" cy="1240936"/>
            </a:xfrm>
            <a:prstGeom prst="rect">
              <a:avLst/>
            </a:prstGeom>
            <a:noFill/>
            <a:ln w="9525">
              <a:solidFill>
                <a:schemeClr val="accent2">
                  <a:lumMod val="60000"/>
                  <a:lumOff val="40000"/>
                </a:schemeClr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fr-FR" sz="1300" b="1" dirty="0" smtClean="0">
                  <a:solidFill>
                    <a:prstClr val="black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Travail </a:t>
              </a:r>
              <a:r>
                <a:rPr lang="fr-FR" sz="1300" b="1" dirty="0">
                  <a:solidFill>
                    <a:prstClr val="black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ordinaire et </a:t>
              </a:r>
              <a:r>
                <a:rPr lang="fr-FR" sz="1300" b="1" dirty="0" smtClean="0">
                  <a:solidFill>
                    <a:prstClr val="black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protégé, formation</a:t>
              </a:r>
              <a:r>
                <a:rPr lang="fr-FR" sz="1300" b="1" dirty="0">
                  <a:solidFill>
                    <a:prstClr val="black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, </a:t>
              </a:r>
              <a:r>
                <a:rPr lang="fr-FR" sz="1300" b="1" dirty="0" smtClean="0">
                  <a:solidFill>
                    <a:prstClr val="black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bénévolat</a:t>
              </a:r>
              <a:r>
                <a:rPr lang="fr-FR" sz="1300" b="1" dirty="0">
                  <a:solidFill>
                    <a:prstClr val="black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, </a:t>
              </a:r>
              <a:r>
                <a:rPr lang="fr-FR" sz="1300" b="1" dirty="0" smtClean="0">
                  <a:solidFill>
                    <a:prstClr val="black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activités </a:t>
              </a:r>
              <a:r>
                <a:rPr lang="fr-FR" sz="1300" b="1" dirty="0">
                  <a:solidFill>
                    <a:prstClr val="black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occupationnelles,  </a:t>
              </a: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fr-FR" sz="1300" b="1" dirty="0">
                  <a:solidFill>
                    <a:prstClr val="black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m</a:t>
              </a:r>
              <a:r>
                <a:rPr lang="fr-FR" sz="1300" b="1" dirty="0" smtClean="0">
                  <a:solidFill>
                    <a:prstClr val="black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onde </a:t>
              </a:r>
              <a:r>
                <a:rPr lang="fr-FR" sz="1300" b="1" dirty="0">
                  <a:solidFill>
                    <a:prstClr val="black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associatif (AFTC R’Eveil, France AVC), GEM</a:t>
              </a: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sz="1200" b="1" dirty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</p:grpSp>
      <p:sp>
        <p:nvSpPr>
          <p:cNvPr id="42" name="Étiquette 41"/>
          <p:cNvSpPr/>
          <p:nvPr/>
        </p:nvSpPr>
        <p:spPr>
          <a:xfrm>
            <a:off x="395288" y="1412875"/>
            <a:ext cx="1790700" cy="1943100"/>
          </a:xfrm>
          <a:prstGeom prst="plaqu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200" b="1" dirty="0" smtClean="0">
                <a:solidFill>
                  <a:srgbClr val="47953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Suivis spécialisées </a:t>
            </a:r>
            <a:r>
              <a:rPr lang="fr-FR" sz="1200" dirty="0">
                <a:solidFill>
                  <a:srgbClr val="47953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(spasticité, appareillage, conduite auto, endocrino,..)  </a:t>
            </a:r>
          </a:p>
        </p:txBody>
      </p:sp>
      <p:sp>
        <p:nvSpPr>
          <p:cNvPr id="59" name="Rectangle à coins arrondis 58"/>
          <p:cNvSpPr/>
          <p:nvPr/>
        </p:nvSpPr>
        <p:spPr>
          <a:xfrm>
            <a:off x="395288" y="5013325"/>
            <a:ext cx="1079500" cy="428625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400" b="1" dirty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UEROS</a:t>
            </a:r>
          </a:p>
        </p:txBody>
      </p:sp>
      <p:sp>
        <p:nvSpPr>
          <p:cNvPr id="60" name="Rectangle à coins arrondis 59"/>
          <p:cNvSpPr/>
          <p:nvPr/>
        </p:nvSpPr>
        <p:spPr>
          <a:xfrm>
            <a:off x="4067175" y="1700213"/>
            <a:ext cx="914400" cy="41910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600" dirty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SSR</a:t>
            </a:r>
          </a:p>
        </p:txBody>
      </p:sp>
      <p:sp>
        <p:nvSpPr>
          <p:cNvPr id="63" name="Cadre 62"/>
          <p:cNvSpPr/>
          <p:nvPr/>
        </p:nvSpPr>
        <p:spPr>
          <a:xfrm>
            <a:off x="3492500" y="2636838"/>
            <a:ext cx="2087563" cy="506412"/>
          </a:xfrm>
          <a:prstGeom prst="fra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>
              <a:solidFill>
                <a:prstClr val="black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54281" name="ZoneTexte 63"/>
          <p:cNvSpPr txBox="1">
            <a:spLocks noChangeArrowheads="1"/>
          </p:cNvSpPr>
          <p:nvPr/>
        </p:nvSpPr>
        <p:spPr bwMode="auto">
          <a:xfrm>
            <a:off x="3486434" y="2724249"/>
            <a:ext cx="225000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fr-FR" altLang="fr-FR" sz="1400" b="1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Situation complexe</a:t>
            </a:r>
          </a:p>
        </p:txBody>
      </p:sp>
      <p:sp>
        <p:nvSpPr>
          <p:cNvPr id="79" name="Plaque 78"/>
          <p:cNvSpPr/>
          <p:nvPr/>
        </p:nvSpPr>
        <p:spPr>
          <a:xfrm>
            <a:off x="2916238" y="3500438"/>
            <a:ext cx="3960018" cy="1000125"/>
          </a:xfrm>
          <a:prstGeom prst="bevel">
            <a:avLst/>
          </a:prstGeom>
          <a:solidFill>
            <a:srgbClr val="FFFF0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400" b="1" dirty="0" smtClean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Consultations </a:t>
            </a:r>
            <a:r>
              <a:rPr lang="fr-FR" sz="1400" b="1" dirty="0" err="1" smtClean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pluridisciplianaires</a:t>
            </a:r>
            <a:endParaRPr lang="fr-FR" sz="1400" b="1" dirty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400" b="1" dirty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du </a:t>
            </a:r>
            <a:r>
              <a:rPr lang="fr-FR" sz="1400" b="1" dirty="0" smtClean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réseau TC-AVC : </a:t>
            </a:r>
            <a:endParaRPr lang="fr-FR" sz="1400" b="1" dirty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400" b="1" dirty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MPR + AS +/- NP +/- ergo</a:t>
            </a:r>
            <a:endParaRPr lang="fr-FR" sz="1400" dirty="0">
              <a:solidFill>
                <a:prstClr val="white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80" name="Plaque 79"/>
          <p:cNvSpPr/>
          <p:nvPr/>
        </p:nvSpPr>
        <p:spPr>
          <a:xfrm>
            <a:off x="395288" y="3716338"/>
            <a:ext cx="1790700" cy="720725"/>
          </a:xfrm>
          <a:prstGeom prst="beve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FR" sz="1600" dirty="0" smtClean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Consultations</a:t>
            </a:r>
            <a:endParaRPr lang="fr-FR" sz="1600" dirty="0">
              <a:solidFill>
                <a:prstClr val="black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>
              <a:defRPr/>
            </a:pPr>
            <a:r>
              <a:rPr lang="fr-FR" sz="1600" dirty="0" smtClean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de suivi </a:t>
            </a:r>
            <a:r>
              <a:rPr lang="fr-FR" sz="1600" dirty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MPR</a:t>
            </a:r>
          </a:p>
        </p:txBody>
      </p:sp>
      <p:sp>
        <p:nvSpPr>
          <p:cNvPr id="83" name="Flèche vers le bas 82"/>
          <p:cNvSpPr/>
          <p:nvPr/>
        </p:nvSpPr>
        <p:spPr>
          <a:xfrm>
            <a:off x="4284663" y="2133600"/>
            <a:ext cx="431800" cy="500063"/>
          </a:xfrm>
          <a:prstGeom prst="downArrow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>
              <a:solidFill>
                <a:prstClr val="white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cxnSp>
        <p:nvCxnSpPr>
          <p:cNvPr id="87" name="Connecteur droit avec flèche 86"/>
          <p:cNvCxnSpPr/>
          <p:nvPr/>
        </p:nvCxnSpPr>
        <p:spPr>
          <a:xfrm flipH="1">
            <a:off x="1835150" y="1341438"/>
            <a:ext cx="1223963" cy="2360612"/>
          </a:xfrm>
          <a:prstGeom prst="straightConnector1">
            <a:avLst/>
          </a:prstGeom>
          <a:ln w="19050" cmpd="sng">
            <a:solidFill>
              <a:srgbClr val="47953D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Connecteur droit avec flèche 90"/>
          <p:cNvCxnSpPr>
            <a:stCxn id="60" idx="1"/>
          </p:cNvCxnSpPr>
          <p:nvPr/>
        </p:nvCxnSpPr>
        <p:spPr>
          <a:xfrm flipH="1">
            <a:off x="2051050" y="1909763"/>
            <a:ext cx="2016125" cy="1879600"/>
          </a:xfrm>
          <a:prstGeom prst="straightConnector1">
            <a:avLst/>
          </a:prstGeom>
          <a:ln w="19050" cap="sq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Flèche vers le bas 94"/>
          <p:cNvSpPr/>
          <p:nvPr/>
        </p:nvSpPr>
        <p:spPr>
          <a:xfrm>
            <a:off x="4284663" y="3141663"/>
            <a:ext cx="431800" cy="428625"/>
          </a:xfrm>
          <a:prstGeom prst="downArrow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>
              <a:solidFill>
                <a:prstClr val="white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cxnSp>
        <p:nvCxnSpPr>
          <p:cNvPr id="110" name="Connecteur en angle 109"/>
          <p:cNvCxnSpPr/>
          <p:nvPr/>
        </p:nvCxnSpPr>
        <p:spPr>
          <a:xfrm rot="16200000" flipH="1">
            <a:off x="4532313" y="2389187"/>
            <a:ext cx="2509838" cy="1998663"/>
          </a:xfrm>
          <a:prstGeom prst="bentConnector3">
            <a:avLst>
              <a:gd name="adj1" fmla="val 47398"/>
            </a:avLst>
          </a:prstGeom>
          <a:ln w="190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8" name="Connecteur droit avec flèche 127"/>
          <p:cNvCxnSpPr>
            <a:stCxn id="80" idx="0"/>
            <a:endCxn id="79" idx="4"/>
          </p:cNvCxnSpPr>
          <p:nvPr/>
        </p:nvCxnSpPr>
        <p:spPr>
          <a:xfrm flipV="1">
            <a:off x="2185988" y="4000501"/>
            <a:ext cx="730250" cy="76200"/>
          </a:xfrm>
          <a:prstGeom prst="straightConnector1">
            <a:avLst/>
          </a:prstGeom>
          <a:ln w="31750" cmpd="sng">
            <a:solidFill>
              <a:srgbClr val="FFFF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0" name="Connecteur droit avec flèche 139"/>
          <p:cNvCxnSpPr/>
          <p:nvPr/>
        </p:nvCxnSpPr>
        <p:spPr>
          <a:xfrm flipH="1">
            <a:off x="1258888" y="4365625"/>
            <a:ext cx="1787525" cy="647700"/>
          </a:xfrm>
          <a:prstGeom prst="straightConnector1">
            <a:avLst/>
          </a:prstGeom>
          <a:ln w="31750" cmpd="sng">
            <a:solidFill>
              <a:srgbClr val="FFFF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5" name="Connecteur droit avec flèche 144"/>
          <p:cNvCxnSpPr/>
          <p:nvPr/>
        </p:nvCxnSpPr>
        <p:spPr>
          <a:xfrm flipH="1">
            <a:off x="3563938" y="4437063"/>
            <a:ext cx="498475" cy="576262"/>
          </a:xfrm>
          <a:prstGeom prst="straightConnector1">
            <a:avLst/>
          </a:prstGeom>
          <a:ln w="31750" cmpd="sng">
            <a:solidFill>
              <a:srgbClr val="FFFF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9" name="Connecteur droit avec flèche 148"/>
          <p:cNvCxnSpPr/>
          <p:nvPr/>
        </p:nvCxnSpPr>
        <p:spPr>
          <a:xfrm>
            <a:off x="5435600" y="4437063"/>
            <a:ext cx="504825" cy="431800"/>
          </a:xfrm>
          <a:prstGeom prst="straightConnector1">
            <a:avLst/>
          </a:prstGeom>
          <a:ln w="31750" cmpd="sng">
            <a:solidFill>
              <a:srgbClr val="FFFF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9" name="Connecteur droit avec flèche 158"/>
          <p:cNvCxnSpPr/>
          <p:nvPr/>
        </p:nvCxnSpPr>
        <p:spPr>
          <a:xfrm>
            <a:off x="5003800" y="4437063"/>
            <a:ext cx="0" cy="1655762"/>
          </a:xfrm>
          <a:prstGeom prst="straightConnector1">
            <a:avLst/>
          </a:prstGeom>
          <a:ln w="31750" cmpd="sng">
            <a:solidFill>
              <a:srgbClr val="FFFF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4" name="Flèche vers le bas 163"/>
          <p:cNvSpPr/>
          <p:nvPr/>
        </p:nvSpPr>
        <p:spPr>
          <a:xfrm>
            <a:off x="4284663" y="1341438"/>
            <a:ext cx="431800" cy="358775"/>
          </a:xfrm>
          <a:prstGeom prst="downArrow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>
              <a:solidFill>
                <a:prstClr val="white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cxnSp>
        <p:nvCxnSpPr>
          <p:cNvPr id="173" name="Connecteur droit avec flèche 172"/>
          <p:cNvCxnSpPr/>
          <p:nvPr/>
        </p:nvCxnSpPr>
        <p:spPr>
          <a:xfrm flipH="1">
            <a:off x="3275013" y="1341438"/>
            <a:ext cx="1587" cy="2143125"/>
          </a:xfrm>
          <a:prstGeom prst="straightConnector1">
            <a:avLst/>
          </a:prstGeom>
          <a:ln w="19050" cmpd="sng">
            <a:solidFill>
              <a:srgbClr val="47953D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Pentagone régulier 1"/>
          <p:cNvSpPr/>
          <p:nvPr/>
        </p:nvSpPr>
        <p:spPr>
          <a:xfrm>
            <a:off x="6300788" y="1773238"/>
            <a:ext cx="2457450" cy="1212850"/>
          </a:xfrm>
          <a:prstGeom prst="pent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FR" sz="1400" dirty="0" smtClean="0">
                <a:solidFill>
                  <a:prstClr val="white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Consultations de suivi labélisées</a:t>
            </a:r>
          </a:p>
          <a:p>
            <a:pPr algn="ctr">
              <a:defRPr/>
            </a:pPr>
            <a:r>
              <a:rPr lang="fr-FR" dirty="0" smtClean="0">
                <a:solidFill>
                  <a:prstClr val="white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AVC</a:t>
            </a:r>
            <a:endParaRPr lang="fr-FR" dirty="0">
              <a:solidFill>
                <a:prstClr val="white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" name="Virage 2"/>
          <p:cNvSpPr/>
          <p:nvPr/>
        </p:nvSpPr>
        <p:spPr>
          <a:xfrm flipV="1">
            <a:off x="5219700" y="1341438"/>
            <a:ext cx="1439863" cy="792162"/>
          </a:xfrm>
          <a:prstGeom prst="bentArrow">
            <a:avLst>
              <a:gd name="adj1" fmla="val 25000"/>
              <a:gd name="adj2" fmla="val 23009"/>
              <a:gd name="adj3" fmla="val 25000"/>
              <a:gd name="adj4" fmla="val 4375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>
              <a:solidFill>
                <a:prstClr val="black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4" name="Virage 3"/>
          <p:cNvSpPr/>
          <p:nvPr/>
        </p:nvSpPr>
        <p:spPr>
          <a:xfrm flipV="1">
            <a:off x="4859338" y="2060575"/>
            <a:ext cx="1441450" cy="360363"/>
          </a:xfrm>
          <a:prstGeom prst="ben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>
              <a:solidFill>
                <a:prstClr val="black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5" name="Flèche droite 4"/>
          <p:cNvSpPr/>
          <p:nvPr/>
        </p:nvSpPr>
        <p:spPr>
          <a:xfrm flipH="1">
            <a:off x="5572125" y="2670927"/>
            <a:ext cx="993775" cy="304800"/>
          </a:xfrm>
          <a:prstGeom prst="rightArrow">
            <a:avLst>
              <a:gd name="adj1" fmla="val 50000"/>
              <a:gd name="adj2" fmla="val 4264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>
              <a:solidFill>
                <a:prstClr val="white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39" name="Image 153" descr="2015 logo r  tc avc 59 62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877272"/>
            <a:ext cx="1087092" cy="9807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3"/>
          <p:cNvGrpSpPr>
            <a:grpSpLocks noChangeAspect="1"/>
          </p:cNvGrpSpPr>
          <p:nvPr/>
        </p:nvGrpSpPr>
        <p:grpSpPr bwMode="auto">
          <a:xfrm>
            <a:off x="395288" y="1628775"/>
            <a:ext cx="8296275" cy="4824413"/>
            <a:chOff x="2205" y="1380"/>
            <a:chExt cx="8060" cy="5658"/>
          </a:xfrm>
        </p:grpSpPr>
        <p:sp>
          <p:nvSpPr>
            <p:cNvPr id="24625" name="AutoShape 14"/>
            <p:cNvSpPr>
              <a:spLocks noChangeAspect="1" noChangeArrowheads="1" noTextEdit="1"/>
            </p:cNvSpPr>
            <p:nvPr/>
          </p:nvSpPr>
          <p:spPr bwMode="auto">
            <a:xfrm>
              <a:off x="2205" y="1380"/>
              <a:ext cx="8060" cy="56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BE" smtClean="0">
                <a:solidFill>
                  <a:prstClr val="white"/>
                </a:solidFill>
              </a:endParaRPr>
            </a:p>
          </p:txBody>
        </p:sp>
        <p:sp>
          <p:nvSpPr>
            <p:cNvPr id="24626" name="Freeform 15"/>
            <p:cNvSpPr>
              <a:spLocks/>
            </p:cNvSpPr>
            <p:nvPr/>
          </p:nvSpPr>
          <p:spPr bwMode="auto">
            <a:xfrm>
              <a:off x="6475" y="4259"/>
              <a:ext cx="1143" cy="1368"/>
            </a:xfrm>
            <a:custGeom>
              <a:avLst/>
              <a:gdLst>
                <a:gd name="T0" fmla="*/ 4 w 1285"/>
                <a:gd name="T1" fmla="*/ 56 h 1408"/>
                <a:gd name="T2" fmla="*/ 4 w 1285"/>
                <a:gd name="T3" fmla="*/ 69 h 1408"/>
                <a:gd name="T4" fmla="*/ 4 w 1285"/>
                <a:gd name="T5" fmla="*/ 86 h 1408"/>
                <a:gd name="T6" fmla="*/ 4 w 1285"/>
                <a:gd name="T7" fmla="*/ 90 h 1408"/>
                <a:gd name="T8" fmla="*/ 4 w 1285"/>
                <a:gd name="T9" fmla="*/ 98 h 1408"/>
                <a:gd name="T10" fmla="*/ 4 w 1285"/>
                <a:gd name="T11" fmla="*/ 117 h 1408"/>
                <a:gd name="T12" fmla="*/ 4 w 1285"/>
                <a:gd name="T13" fmla="*/ 124 h 1408"/>
                <a:gd name="T14" fmla="*/ 4 w 1285"/>
                <a:gd name="T15" fmla="*/ 140 h 1408"/>
                <a:gd name="T16" fmla="*/ 4 w 1285"/>
                <a:gd name="T17" fmla="*/ 154 h 1408"/>
                <a:gd name="T18" fmla="*/ 4 w 1285"/>
                <a:gd name="T19" fmla="*/ 188 h 1408"/>
                <a:gd name="T20" fmla="*/ 4 w 1285"/>
                <a:gd name="T21" fmla="*/ 206 h 1408"/>
                <a:gd name="T22" fmla="*/ 4 w 1285"/>
                <a:gd name="T23" fmla="*/ 224 h 1408"/>
                <a:gd name="T24" fmla="*/ 4 w 1285"/>
                <a:gd name="T25" fmla="*/ 237 h 1408"/>
                <a:gd name="T26" fmla="*/ 4 w 1285"/>
                <a:gd name="T27" fmla="*/ 237 h 1408"/>
                <a:gd name="T28" fmla="*/ 4 w 1285"/>
                <a:gd name="T29" fmla="*/ 248 h 1408"/>
                <a:gd name="T30" fmla="*/ 4 w 1285"/>
                <a:gd name="T31" fmla="*/ 259 h 1408"/>
                <a:gd name="T32" fmla="*/ 4 w 1285"/>
                <a:gd name="T33" fmla="*/ 270 h 1408"/>
                <a:gd name="T34" fmla="*/ 4 w 1285"/>
                <a:gd name="T35" fmla="*/ 275 h 1408"/>
                <a:gd name="T36" fmla="*/ 4 w 1285"/>
                <a:gd name="T37" fmla="*/ 298 h 1408"/>
                <a:gd name="T38" fmla="*/ 4 w 1285"/>
                <a:gd name="T39" fmla="*/ 327 h 1408"/>
                <a:gd name="T40" fmla="*/ 4 w 1285"/>
                <a:gd name="T41" fmla="*/ 330 h 1408"/>
                <a:gd name="T42" fmla="*/ 4 w 1285"/>
                <a:gd name="T43" fmla="*/ 353 h 1408"/>
                <a:gd name="T44" fmla="*/ 4 w 1285"/>
                <a:gd name="T45" fmla="*/ 353 h 1408"/>
                <a:gd name="T46" fmla="*/ 4 w 1285"/>
                <a:gd name="T47" fmla="*/ 346 h 1408"/>
                <a:gd name="T48" fmla="*/ 4 w 1285"/>
                <a:gd name="T49" fmla="*/ 340 h 1408"/>
                <a:gd name="T50" fmla="*/ 4 w 1285"/>
                <a:gd name="T51" fmla="*/ 330 h 1408"/>
                <a:gd name="T52" fmla="*/ 4 w 1285"/>
                <a:gd name="T53" fmla="*/ 330 h 1408"/>
                <a:gd name="T54" fmla="*/ 4 w 1285"/>
                <a:gd name="T55" fmla="*/ 346 h 1408"/>
                <a:gd name="T56" fmla="*/ 4 w 1285"/>
                <a:gd name="T57" fmla="*/ 340 h 1408"/>
                <a:gd name="T58" fmla="*/ 4 w 1285"/>
                <a:gd name="T59" fmla="*/ 320 h 1408"/>
                <a:gd name="T60" fmla="*/ 4 w 1285"/>
                <a:gd name="T61" fmla="*/ 322 h 1408"/>
                <a:gd name="T62" fmla="*/ 4 w 1285"/>
                <a:gd name="T63" fmla="*/ 316 h 1408"/>
                <a:gd name="T64" fmla="*/ 4 w 1285"/>
                <a:gd name="T65" fmla="*/ 298 h 1408"/>
                <a:gd name="T66" fmla="*/ 4 w 1285"/>
                <a:gd name="T67" fmla="*/ 290 h 1408"/>
                <a:gd name="T68" fmla="*/ 4 w 1285"/>
                <a:gd name="T69" fmla="*/ 275 h 1408"/>
                <a:gd name="T70" fmla="*/ 4 w 1285"/>
                <a:gd name="T71" fmla="*/ 252 h 1408"/>
                <a:gd name="T72" fmla="*/ 4 w 1285"/>
                <a:gd name="T73" fmla="*/ 237 h 1408"/>
                <a:gd name="T74" fmla="*/ 4 w 1285"/>
                <a:gd name="T75" fmla="*/ 218 h 1408"/>
                <a:gd name="T76" fmla="*/ 4 w 1285"/>
                <a:gd name="T77" fmla="*/ 191 h 1408"/>
                <a:gd name="T78" fmla="*/ 0 w 1285"/>
                <a:gd name="T79" fmla="*/ 158 h 1408"/>
                <a:gd name="T80" fmla="*/ 4 w 1285"/>
                <a:gd name="T81" fmla="*/ 165 h 1408"/>
                <a:gd name="T82" fmla="*/ 4 w 1285"/>
                <a:gd name="T83" fmla="*/ 147 h 1408"/>
                <a:gd name="T84" fmla="*/ 4 w 1285"/>
                <a:gd name="T85" fmla="*/ 113 h 1408"/>
                <a:gd name="T86" fmla="*/ 4 w 1285"/>
                <a:gd name="T87" fmla="*/ 95 h 1408"/>
                <a:gd name="T88" fmla="*/ 4 w 1285"/>
                <a:gd name="T89" fmla="*/ 86 h 1408"/>
                <a:gd name="T90" fmla="*/ 4 w 1285"/>
                <a:gd name="T91" fmla="*/ 106 h 1408"/>
                <a:gd name="T92" fmla="*/ 4 w 1285"/>
                <a:gd name="T93" fmla="*/ 90 h 1408"/>
                <a:gd name="T94" fmla="*/ 4 w 1285"/>
                <a:gd name="T95" fmla="*/ 83 h 1408"/>
                <a:gd name="T96" fmla="*/ 4 w 1285"/>
                <a:gd name="T97" fmla="*/ 76 h 1408"/>
                <a:gd name="T98" fmla="*/ 4 w 1285"/>
                <a:gd name="T99" fmla="*/ 86 h 1408"/>
                <a:gd name="T100" fmla="*/ 4 w 1285"/>
                <a:gd name="T101" fmla="*/ 69 h 1408"/>
                <a:gd name="T102" fmla="*/ 4 w 1285"/>
                <a:gd name="T103" fmla="*/ 36 h 1408"/>
                <a:gd name="T104" fmla="*/ 4 w 1285"/>
                <a:gd name="T105" fmla="*/ 17 h 1408"/>
                <a:gd name="T106" fmla="*/ 4 w 1285"/>
                <a:gd name="T107" fmla="*/ 0 h 1408"/>
                <a:gd name="T108" fmla="*/ 4 w 1285"/>
                <a:gd name="T109" fmla="*/ 22 h 1408"/>
                <a:gd name="T110" fmla="*/ 4 w 1285"/>
                <a:gd name="T111" fmla="*/ 17 h 1408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w 1285"/>
                <a:gd name="T169" fmla="*/ 0 h 1408"/>
                <a:gd name="T170" fmla="*/ 1285 w 1285"/>
                <a:gd name="T171" fmla="*/ 1408 h 1408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T168" t="T169" r="T170" b="T171"/>
              <a:pathLst>
                <a:path w="1285" h="1408">
                  <a:moveTo>
                    <a:pt x="1180" y="120"/>
                  </a:moveTo>
                  <a:lnTo>
                    <a:pt x="1240" y="225"/>
                  </a:lnTo>
                  <a:lnTo>
                    <a:pt x="1270" y="225"/>
                  </a:lnTo>
                  <a:lnTo>
                    <a:pt x="1285" y="270"/>
                  </a:lnTo>
                  <a:lnTo>
                    <a:pt x="1285" y="300"/>
                  </a:lnTo>
                  <a:lnTo>
                    <a:pt x="1225" y="345"/>
                  </a:lnTo>
                  <a:lnTo>
                    <a:pt x="1195" y="360"/>
                  </a:lnTo>
                  <a:lnTo>
                    <a:pt x="1165" y="360"/>
                  </a:lnTo>
                  <a:lnTo>
                    <a:pt x="1136" y="345"/>
                  </a:lnTo>
                  <a:lnTo>
                    <a:pt x="1150" y="390"/>
                  </a:lnTo>
                  <a:lnTo>
                    <a:pt x="1150" y="435"/>
                  </a:lnTo>
                  <a:lnTo>
                    <a:pt x="1165" y="465"/>
                  </a:lnTo>
                  <a:lnTo>
                    <a:pt x="1195" y="510"/>
                  </a:lnTo>
                  <a:lnTo>
                    <a:pt x="1225" y="495"/>
                  </a:lnTo>
                  <a:lnTo>
                    <a:pt x="1270" y="525"/>
                  </a:lnTo>
                  <a:lnTo>
                    <a:pt x="1240" y="555"/>
                  </a:lnTo>
                  <a:lnTo>
                    <a:pt x="1255" y="600"/>
                  </a:lnTo>
                  <a:lnTo>
                    <a:pt x="1240" y="614"/>
                  </a:lnTo>
                  <a:lnTo>
                    <a:pt x="1270" y="674"/>
                  </a:lnTo>
                  <a:lnTo>
                    <a:pt x="1270" y="749"/>
                  </a:lnTo>
                  <a:lnTo>
                    <a:pt x="1240" y="779"/>
                  </a:lnTo>
                  <a:lnTo>
                    <a:pt x="1255" y="824"/>
                  </a:lnTo>
                  <a:lnTo>
                    <a:pt x="1240" y="914"/>
                  </a:lnTo>
                  <a:lnTo>
                    <a:pt x="1180" y="899"/>
                  </a:lnTo>
                  <a:lnTo>
                    <a:pt x="1180" y="944"/>
                  </a:lnTo>
                  <a:lnTo>
                    <a:pt x="1150" y="944"/>
                  </a:lnTo>
                  <a:lnTo>
                    <a:pt x="1121" y="929"/>
                  </a:lnTo>
                  <a:lnTo>
                    <a:pt x="1091" y="944"/>
                  </a:lnTo>
                  <a:lnTo>
                    <a:pt x="1061" y="959"/>
                  </a:lnTo>
                  <a:lnTo>
                    <a:pt x="1061" y="989"/>
                  </a:lnTo>
                  <a:lnTo>
                    <a:pt x="1001" y="989"/>
                  </a:lnTo>
                  <a:lnTo>
                    <a:pt x="1001" y="1034"/>
                  </a:lnTo>
                  <a:lnTo>
                    <a:pt x="971" y="1034"/>
                  </a:lnTo>
                  <a:lnTo>
                    <a:pt x="971" y="1079"/>
                  </a:lnTo>
                  <a:lnTo>
                    <a:pt x="911" y="1079"/>
                  </a:lnTo>
                  <a:lnTo>
                    <a:pt x="852" y="1094"/>
                  </a:lnTo>
                  <a:lnTo>
                    <a:pt x="852" y="1169"/>
                  </a:lnTo>
                  <a:lnTo>
                    <a:pt x="911" y="1184"/>
                  </a:lnTo>
                  <a:lnTo>
                    <a:pt x="941" y="1289"/>
                  </a:lnTo>
                  <a:lnTo>
                    <a:pt x="881" y="1304"/>
                  </a:lnTo>
                  <a:lnTo>
                    <a:pt x="881" y="1289"/>
                  </a:lnTo>
                  <a:lnTo>
                    <a:pt x="852" y="1318"/>
                  </a:lnTo>
                  <a:lnTo>
                    <a:pt x="867" y="1378"/>
                  </a:lnTo>
                  <a:lnTo>
                    <a:pt x="777" y="1408"/>
                  </a:lnTo>
                  <a:lnTo>
                    <a:pt x="732" y="1393"/>
                  </a:lnTo>
                  <a:lnTo>
                    <a:pt x="672" y="1408"/>
                  </a:lnTo>
                  <a:lnTo>
                    <a:pt x="627" y="1408"/>
                  </a:lnTo>
                  <a:lnTo>
                    <a:pt x="583" y="1378"/>
                  </a:lnTo>
                  <a:lnTo>
                    <a:pt x="553" y="1378"/>
                  </a:lnTo>
                  <a:lnTo>
                    <a:pt x="508" y="1363"/>
                  </a:lnTo>
                  <a:lnTo>
                    <a:pt x="433" y="1333"/>
                  </a:lnTo>
                  <a:lnTo>
                    <a:pt x="329" y="1318"/>
                  </a:lnTo>
                  <a:lnTo>
                    <a:pt x="284" y="1333"/>
                  </a:lnTo>
                  <a:lnTo>
                    <a:pt x="254" y="1318"/>
                  </a:lnTo>
                  <a:lnTo>
                    <a:pt x="224" y="1318"/>
                  </a:lnTo>
                  <a:lnTo>
                    <a:pt x="194" y="1378"/>
                  </a:lnTo>
                  <a:lnTo>
                    <a:pt x="134" y="1378"/>
                  </a:lnTo>
                  <a:lnTo>
                    <a:pt x="104" y="1363"/>
                  </a:lnTo>
                  <a:lnTo>
                    <a:pt x="119" y="1333"/>
                  </a:lnTo>
                  <a:lnTo>
                    <a:pt x="119" y="1274"/>
                  </a:lnTo>
                  <a:lnTo>
                    <a:pt x="209" y="1244"/>
                  </a:lnTo>
                  <a:lnTo>
                    <a:pt x="224" y="1289"/>
                  </a:lnTo>
                  <a:lnTo>
                    <a:pt x="254" y="1289"/>
                  </a:lnTo>
                  <a:lnTo>
                    <a:pt x="239" y="1259"/>
                  </a:lnTo>
                  <a:lnTo>
                    <a:pt x="239" y="1229"/>
                  </a:lnTo>
                  <a:lnTo>
                    <a:pt x="254" y="1184"/>
                  </a:lnTo>
                  <a:lnTo>
                    <a:pt x="299" y="1124"/>
                  </a:lnTo>
                  <a:lnTo>
                    <a:pt x="314" y="1154"/>
                  </a:lnTo>
                  <a:lnTo>
                    <a:pt x="358" y="1124"/>
                  </a:lnTo>
                  <a:lnTo>
                    <a:pt x="329" y="1094"/>
                  </a:lnTo>
                  <a:lnTo>
                    <a:pt x="269" y="1019"/>
                  </a:lnTo>
                  <a:lnTo>
                    <a:pt x="269" y="1004"/>
                  </a:lnTo>
                  <a:lnTo>
                    <a:pt x="239" y="944"/>
                  </a:lnTo>
                  <a:lnTo>
                    <a:pt x="194" y="944"/>
                  </a:lnTo>
                  <a:lnTo>
                    <a:pt x="164" y="899"/>
                  </a:lnTo>
                  <a:lnTo>
                    <a:pt x="89" y="869"/>
                  </a:lnTo>
                  <a:lnTo>
                    <a:pt x="74" y="794"/>
                  </a:lnTo>
                  <a:lnTo>
                    <a:pt x="60" y="764"/>
                  </a:lnTo>
                  <a:lnTo>
                    <a:pt x="45" y="689"/>
                  </a:lnTo>
                  <a:lnTo>
                    <a:pt x="0" y="629"/>
                  </a:lnTo>
                  <a:lnTo>
                    <a:pt x="30" y="644"/>
                  </a:lnTo>
                  <a:lnTo>
                    <a:pt x="74" y="659"/>
                  </a:lnTo>
                  <a:lnTo>
                    <a:pt x="119" y="629"/>
                  </a:lnTo>
                  <a:lnTo>
                    <a:pt x="164" y="585"/>
                  </a:lnTo>
                  <a:lnTo>
                    <a:pt x="224" y="510"/>
                  </a:lnTo>
                  <a:lnTo>
                    <a:pt x="224" y="450"/>
                  </a:lnTo>
                  <a:lnTo>
                    <a:pt x="194" y="435"/>
                  </a:lnTo>
                  <a:lnTo>
                    <a:pt x="224" y="375"/>
                  </a:lnTo>
                  <a:lnTo>
                    <a:pt x="269" y="360"/>
                  </a:lnTo>
                  <a:lnTo>
                    <a:pt x="299" y="345"/>
                  </a:lnTo>
                  <a:lnTo>
                    <a:pt x="299" y="390"/>
                  </a:lnTo>
                  <a:lnTo>
                    <a:pt x="343" y="420"/>
                  </a:lnTo>
                  <a:lnTo>
                    <a:pt x="403" y="375"/>
                  </a:lnTo>
                  <a:lnTo>
                    <a:pt x="418" y="360"/>
                  </a:lnTo>
                  <a:lnTo>
                    <a:pt x="418" y="330"/>
                  </a:lnTo>
                  <a:lnTo>
                    <a:pt x="463" y="330"/>
                  </a:lnTo>
                  <a:lnTo>
                    <a:pt x="448" y="315"/>
                  </a:lnTo>
                  <a:lnTo>
                    <a:pt x="508" y="300"/>
                  </a:lnTo>
                  <a:lnTo>
                    <a:pt x="568" y="300"/>
                  </a:lnTo>
                  <a:lnTo>
                    <a:pt x="627" y="345"/>
                  </a:lnTo>
                  <a:lnTo>
                    <a:pt x="657" y="285"/>
                  </a:lnTo>
                  <a:lnTo>
                    <a:pt x="642" y="270"/>
                  </a:lnTo>
                  <a:lnTo>
                    <a:pt x="657" y="195"/>
                  </a:lnTo>
                  <a:lnTo>
                    <a:pt x="732" y="135"/>
                  </a:lnTo>
                  <a:lnTo>
                    <a:pt x="747" y="90"/>
                  </a:lnTo>
                  <a:lnTo>
                    <a:pt x="762" y="45"/>
                  </a:lnTo>
                  <a:lnTo>
                    <a:pt x="807" y="30"/>
                  </a:lnTo>
                  <a:lnTo>
                    <a:pt x="911" y="0"/>
                  </a:lnTo>
                  <a:lnTo>
                    <a:pt x="986" y="90"/>
                  </a:lnTo>
                  <a:lnTo>
                    <a:pt x="1061" y="90"/>
                  </a:lnTo>
                  <a:lnTo>
                    <a:pt x="1180" y="60"/>
                  </a:lnTo>
                  <a:lnTo>
                    <a:pt x="1210" y="75"/>
                  </a:lnTo>
                  <a:lnTo>
                    <a:pt x="1180" y="120"/>
                  </a:lnTo>
                  <a:close/>
                </a:path>
              </a:pathLst>
            </a:custGeom>
            <a:solidFill>
              <a:srgbClr val="FF99CC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 smtClean="0">
                <a:solidFill>
                  <a:prstClr val="white"/>
                </a:solidFill>
              </a:endParaRPr>
            </a:p>
          </p:txBody>
        </p:sp>
        <p:sp>
          <p:nvSpPr>
            <p:cNvPr id="24627" name="Freeform 16"/>
            <p:cNvSpPr>
              <a:spLocks/>
            </p:cNvSpPr>
            <p:nvPr/>
          </p:nvSpPr>
          <p:spPr bwMode="auto">
            <a:xfrm>
              <a:off x="8482" y="5045"/>
              <a:ext cx="1783" cy="1993"/>
            </a:xfrm>
            <a:custGeom>
              <a:avLst/>
              <a:gdLst>
                <a:gd name="T0" fmla="*/ 5 w 2003"/>
                <a:gd name="T1" fmla="*/ 491 h 2052"/>
                <a:gd name="T2" fmla="*/ 6 w 2003"/>
                <a:gd name="T3" fmla="*/ 491 h 2052"/>
                <a:gd name="T4" fmla="*/ 6 w 2003"/>
                <a:gd name="T5" fmla="*/ 441 h 2052"/>
                <a:gd name="T6" fmla="*/ 7 w 2003"/>
                <a:gd name="T7" fmla="*/ 394 h 2052"/>
                <a:gd name="T8" fmla="*/ 7 w 2003"/>
                <a:gd name="T9" fmla="*/ 329 h 2052"/>
                <a:gd name="T10" fmla="*/ 7 w 2003"/>
                <a:gd name="T11" fmla="*/ 312 h 2052"/>
                <a:gd name="T12" fmla="*/ 6 w 2003"/>
                <a:gd name="T13" fmla="*/ 298 h 2052"/>
                <a:gd name="T14" fmla="*/ 6 w 2003"/>
                <a:gd name="T15" fmla="*/ 247 h 2052"/>
                <a:gd name="T16" fmla="*/ 6 w 2003"/>
                <a:gd name="T17" fmla="*/ 214 h 2052"/>
                <a:gd name="T18" fmla="*/ 6 w 2003"/>
                <a:gd name="T19" fmla="*/ 189 h 2052"/>
                <a:gd name="T20" fmla="*/ 7 w 2003"/>
                <a:gd name="T21" fmla="*/ 151 h 2052"/>
                <a:gd name="T22" fmla="*/ 7 w 2003"/>
                <a:gd name="T23" fmla="*/ 108 h 2052"/>
                <a:gd name="T24" fmla="*/ 7 w 2003"/>
                <a:gd name="T25" fmla="*/ 115 h 2052"/>
                <a:gd name="T26" fmla="*/ 6 w 2003"/>
                <a:gd name="T27" fmla="*/ 108 h 2052"/>
                <a:gd name="T28" fmla="*/ 5 w 2003"/>
                <a:gd name="T29" fmla="*/ 60 h 2052"/>
                <a:gd name="T30" fmla="*/ 4 w 2003"/>
                <a:gd name="T31" fmla="*/ 22 h 2052"/>
                <a:gd name="T32" fmla="*/ 4 w 2003"/>
                <a:gd name="T33" fmla="*/ 0 h 2052"/>
                <a:gd name="T34" fmla="*/ 4 w 2003"/>
                <a:gd name="T35" fmla="*/ 22 h 2052"/>
                <a:gd name="T36" fmla="*/ 4 w 2003"/>
                <a:gd name="T37" fmla="*/ 39 h 2052"/>
                <a:gd name="T38" fmla="*/ 4 w 2003"/>
                <a:gd name="T39" fmla="*/ 32 h 2052"/>
                <a:gd name="T40" fmla="*/ 4 w 2003"/>
                <a:gd name="T41" fmla="*/ 17 h 2052"/>
                <a:gd name="T42" fmla="*/ 4 w 2003"/>
                <a:gd name="T43" fmla="*/ 17 h 2052"/>
                <a:gd name="T44" fmla="*/ 4 w 2003"/>
                <a:gd name="T45" fmla="*/ 17 h 2052"/>
                <a:gd name="T46" fmla="*/ 4 w 2003"/>
                <a:gd name="T47" fmla="*/ 46 h 2052"/>
                <a:gd name="T48" fmla="*/ 4 w 2003"/>
                <a:gd name="T49" fmla="*/ 68 h 2052"/>
                <a:gd name="T50" fmla="*/ 4 w 2003"/>
                <a:gd name="T51" fmla="*/ 60 h 2052"/>
                <a:gd name="T52" fmla="*/ 4 w 2003"/>
                <a:gd name="T53" fmla="*/ 82 h 2052"/>
                <a:gd name="T54" fmla="*/ 4 w 2003"/>
                <a:gd name="T55" fmla="*/ 104 h 2052"/>
                <a:gd name="T56" fmla="*/ 4 w 2003"/>
                <a:gd name="T57" fmla="*/ 126 h 2052"/>
                <a:gd name="T58" fmla="*/ 4 w 2003"/>
                <a:gd name="T59" fmla="*/ 137 h 2052"/>
                <a:gd name="T60" fmla="*/ 4 w 2003"/>
                <a:gd name="T61" fmla="*/ 151 h 2052"/>
                <a:gd name="T62" fmla="*/ 4 w 2003"/>
                <a:gd name="T63" fmla="*/ 185 h 2052"/>
                <a:gd name="T64" fmla="*/ 4 w 2003"/>
                <a:gd name="T65" fmla="*/ 229 h 2052"/>
                <a:gd name="T66" fmla="*/ 4 w 2003"/>
                <a:gd name="T67" fmla="*/ 251 h 2052"/>
                <a:gd name="T68" fmla="*/ 4 w 2003"/>
                <a:gd name="T69" fmla="*/ 273 h 2052"/>
                <a:gd name="T70" fmla="*/ 4 w 2003"/>
                <a:gd name="T71" fmla="*/ 285 h 2052"/>
                <a:gd name="T72" fmla="*/ 4 w 2003"/>
                <a:gd name="T73" fmla="*/ 288 h 2052"/>
                <a:gd name="T74" fmla="*/ 0 w 2003"/>
                <a:gd name="T75" fmla="*/ 311 h 2052"/>
                <a:gd name="T76" fmla="*/ 4 w 2003"/>
                <a:gd name="T77" fmla="*/ 331 h 2052"/>
                <a:gd name="T78" fmla="*/ 4 w 2003"/>
                <a:gd name="T79" fmla="*/ 350 h 2052"/>
                <a:gd name="T80" fmla="*/ 4 w 2003"/>
                <a:gd name="T81" fmla="*/ 372 h 2052"/>
                <a:gd name="T82" fmla="*/ 4 w 2003"/>
                <a:gd name="T83" fmla="*/ 404 h 2052"/>
                <a:gd name="T84" fmla="*/ 4 w 2003"/>
                <a:gd name="T85" fmla="*/ 406 h 2052"/>
                <a:gd name="T86" fmla="*/ 4 w 2003"/>
                <a:gd name="T87" fmla="*/ 406 h 2052"/>
                <a:gd name="T88" fmla="*/ 4 w 2003"/>
                <a:gd name="T89" fmla="*/ 456 h 2052"/>
                <a:gd name="T90" fmla="*/ 4 w 2003"/>
                <a:gd name="T91" fmla="*/ 430 h 2052"/>
                <a:gd name="T92" fmla="*/ 4 w 2003"/>
                <a:gd name="T93" fmla="*/ 443 h 2052"/>
                <a:gd name="T94" fmla="*/ 4 w 2003"/>
                <a:gd name="T95" fmla="*/ 470 h 2052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w 2003"/>
                <a:gd name="T145" fmla="*/ 0 h 2052"/>
                <a:gd name="T146" fmla="*/ 2003 w 2003"/>
                <a:gd name="T147" fmla="*/ 2052 h 2052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T144" t="T145" r="T146" b="T147"/>
              <a:pathLst>
                <a:path w="2003" h="2052">
                  <a:moveTo>
                    <a:pt x="1315" y="1977"/>
                  </a:moveTo>
                  <a:lnTo>
                    <a:pt x="1360" y="1977"/>
                  </a:lnTo>
                  <a:lnTo>
                    <a:pt x="1510" y="1992"/>
                  </a:lnTo>
                  <a:lnTo>
                    <a:pt x="1510" y="2052"/>
                  </a:lnTo>
                  <a:lnTo>
                    <a:pt x="1569" y="2037"/>
                  </a:lnTo>
                  <a:lnTo>
                    <a:pt x="1704" y="1992"/>
                  </a:lnTo>
                  <a:lnTo>
                    <a:pt x="1779" y="1888"/>
                  </a:lnTo>
                  <a:lnTo>
                    <a:pt x="1719" y="1843"/>
                  </a:lnTo>
                  <a:lnTo>
                    <a:pt x="1689" y="1783"/>
                  </a:lnTo>
                  <a:lnTo>
                    <a:pt x="1779" y="1633"/>
                  </a:lnTo>
                  <a:lnTo>
                    <a:pt x="1824" y="1633"/>
                  </a:lnTo>
                  <a:lnTo>
                    <a:pt x="1883" y="1603"/>
                  </a:lnTo>
                  <a:lnTo>
                    <a:pt x="2003" y="1513"/>
                  </a:lnTo>
                  <a:lnTo>
                    <a:pt x="1988" y="1438"/>
                  </a:lnTo>
                  <a:lnTo>
                    <a:pt x="1898" y="1333"/>
                  </a:lnTo>
                  <a:lnTo>
                    <a:pt x="1928" y="1318"/>
                  </a:lnTo>
                  <a:lnTo>
                    <a:pt x="1883" y="1303"/>
                  </a:lnTo>
                  <a:lnTo>
                    <a:pt x="1913" y="1273"/>
                  </a:lnTo>
                  <a:lnTo>
                    <a:pt x="1883" y="1169"/>
                  </a:lnTo>
                  <a:lnTo>
                    <a:pt x="1749" y="1169"/>
                  </a:lnTo>
                  <a:lnTo>
                    <a:pt x="1749" y="1213"/>
                  </a:lnTo>
                  <a:lnTo>
                    <a:pt x="1659" y="1169"/>
                  </a:lnTo>
                  <a:lnTo>
                    <a:pt x="1689" y="1079"/>
                  </a:lnTo>
                  <a:lnTo>
                    <a:pt x="1734" y="1004"/>
                  </a:lnTo>
                  <a:lnTo>
                    <a:pt x="1749" y="974"/>
                  </a:lnTo>
                  <a:lnTo>
                    <a:pt x="1719" y="959"/>
                  </a:lnTo>
                  <a:lnTo>
                    <a:pt x="1734" y="869"/>
                  </a:lnTo>
                  <a:lnTo>
                    <a:pt x="1764" y="824"/>
                  </a:lnTo>
                  <a:lnTo>
                    <a:pt x="1734" y="794"/>
                  </a:lnTo>
                  <a:lnTo>
                    <a:pt x="1719" y="764"/>
                  </a:lnTo>
                  <a:lnTo>
                    <a:pt x="1794" y="734"/>
                  </a:lnTo>
                  <a:lnTo>
                    <a:pt x="1824" y="659"/>
                  </a:lnTo>
                  <a:lnTo>
                    <a:pt x="1883" y="614"/>
                  </a:lnTo>
                  <a:lnTo>
                    <a:pt x="1943" y="539"/>
                  </a:lnTo>
                  <a:lnTo>
                    <a:pt x="1883" y="450"/>
                  </a:lnTo>
                  <a:lnTo>
                    <a:pt x="1809" y="435"/>
                  </a:lnTo>
                  <a:lnTo>
                    <a:pt x="1749" y="360"/>
                  </a:lnTo>
                  <a:lnTo>
                    <a:pt x="1704" y="435"/>
                  </a:lnTo>
                  <a:lnTo>
                    <a:pt x="1764" y="465"/>
                  </a:lnTo>
                  <a:lnTo>
                    <a:pt x="1764" y="524"/>
                  </a:lnTo>
                  <a:lnTo>
                    <a:pt x="1674" y="524"/>
                  </a:lnTo>
                  <a:lnTo>
                    <a:pt x="1659" y="435"/>
                  </a:lnTo>
                  <a:lnTo>
                    <a:pt x="1629" y="435"/>
                  </a:lnTo>
                  <a:lnTo>
                    <a:pt x="1614" y="285"/>
                  </a:lnTo>
                  <a:lnTo>
                    <a:pt x="1525" y="240"/>
                  </a:lnTo>
                  <a:lnTo>
                    <a:pt x="1480" y="240"/>
                  </a:lnTo>
                  <a:lnTo>
                    <a:pt x="1420" y="150"/>
                  </a:lnTo>
                  <a:lnTo>
                    <a:pt x="1330" y="90"/>
                  </a:lnTo>
                  <a:lnTo>
                    <a:pt x="1315" y="45"/>
                  </a:lnTo>
                  <a:lnTo>
                    <a:pt x="1286" y="0"/>
                  </a:lnTo>
                  <a:lnTo>
                    <a:pt x="1256" y="0"/>
                  </a:lnTo>
                  <a:lnTo>
                    <a:pt x="1241" y="45"/>
                  </a:lnTo>
                  <a:lnTo>
                    <a:pt x="1166" y="60"/>
                  </a:lnTo>
                  <a:lnTo>
                    <a:pt x="1166" y="90"/>
                  </a:lnTo>
                  <a:lnTo>
                    <a:pt x="1121" y="60"/>
                  </a:lnTo>
                  <a:lnTo>
                    <a:pt x="1091" y="45"/>
                  </a:lnTo>
                  <a:lnTo>
                    <a:pt x="927" y="150"/>
                  </a:lnTo>
                  <a:lnTo>
                    <a:pt x="807" y="165"/>
                  </a:lnTo>
                  <a:lnTo>
                    <a:pt x="822" y="105"/>
                  </a:lnTo>
                  <a:lnTo>
                    <a:pt x="777" y="120"/>
                  </a:lnTo>
                  <a:lnTo>
                    <a:pt x="718" y="75"/>
                  </a:lnTo>
                  <a:lnTo>
                    <a:pt x="718" y="45"/>
                  </a:lnTo>
                  <a:lnTo>
                    <a:pt x="613" y="30"/>
                  </a:lnTo>
                  <a:lnTo>
                    <a:pt x="613" y="75"/>
                  </a:lnTo>
                  <a:lnTo>
                    <a:pt x="583" y="90"/>
                  </a:lnTo>
                  <a:lnTo>
                    <a:pt x="583" y="45"/>
                  </a:lnTo>
                  <a:lnTo>
                    <a:pt x="553" y="30"/>
                  </a:lnTo>
                  <a:lnTo>
                    <a:pt x="523" y="45"/>
                  </a:lnTo>
                  <a:lnTo>
                    <a:pt x="464" y="45"/>
                  </a:lnTo>
                  <a:lnTo>
                    <a:pt x="404" y="60"/>
                  </a:lnTo>
                  <a:lnTo>
                    <a:pt x="329" y="75"/>
                  </a:lnTo>
                  <a:lnTo>
                    <a:pt x="284" y="180"/>
                  </a:lnTo>
                  <a:lnTo>
                    <a:pt x="299" y="225"/>
                  </a:lnTo>
                  <a:lnTo>
                    <a:pt x="284" y="240"/>
                  </a:lnTo>
                  <a:lnTo>
                    <a:pt x="299" y="270"/>
                  </a:lnTo>
                  <a:lnTo>
                    <a:pt x="269" y="270"/>
                  </a:lnTo>
                  <a:lnTo>
                    <a:pt x="239" y="225"/>
                  </a:lnTo>
                  <a:lnTo>
                    <a:pt x="225" y="240"/>
                  </a:lnTo>
                  <a:lnTo>
                    <a:pt x="254" y="315"/>
                  </a:lnTo>
                  <a:lnTo>
                    <a:pt x="225" y="300"/>
                  </a:lnTo>
                  <a:lnTo>
                    <a:pt x="239" y="330"/>
                  </a:lnTo>
                  <a:lnTo>
                    <a:pt x="284" y="375"/>
                  </a:lnTo>
                  <a:lnTo>
                    <a:pt x="269" y="405"/>
                  </a:lnTo>
                  <a:lnTo>
                    <a:pt x="284" y="420"/>
                  </a:lnTo>
                  <a:lnTo>
                    <a:pt x="269" y="480"/>
                  </a:lnTo>
                  <a:lnTo>
                    <a:pt x="314" y="465"/>
                  </a:lnTo>
                  <a:lnTo>
                    <a:pt x="359" y="509"/>
                  </a:lnTo>
                  <a:lnTo>
                    <a:pt x="374" y="495"/>
                  </a:lnTo>
                  <a:lnTo>
                    <a:pt x="464" y="569"/>
                  </a:lnTo>
                  <a:lnTo>
                    <a:pt x="523" y="554"/>
                  </a:lnTo>
                  <a:lnTo>
                    <a:pt x="598" y="539"/>
                  </a:lnTo>
                  <a:lnTo>
                    <a:pt x="613" y="509"/>
                  </a:lnTo>
                  <a:lnTo>
                    <a:pt x="643" y="614"/>
                  </a:lnTo>
                  <a:lnTo>
                    <a:pt x="598" y="674"/>
                  </a:lnTo>
                  <a:lnTo>
                    <a:pt x="568" y="719"/>
                  </a:lnTo>
                  <a:lnTo>
                    <a:pt x="493" y="749"/>
                  </a:lnTo>
                  <a:lnTo>
                    <a:pt x="419" y="779"/>
                  </a:lnTo>
                  <a:lnTo>
                    <a:pt x="434" y="869"/>
                  </a:lnTo>
                  <a:lnTo>
                    <a:pt x="464" y="929"/>
                  </a:lnTo>
                  <a:lnTo>
                    <a:pt x="493" y="989"/>
                  </a:lnTo>
                  <a:lnTo>
                    <a:pt x="449" y="1004"/>
                  </a:lnTo>
                  <a:lnTo>
                    <a:pt x="449" y="1019"/>
                  </a:lnTo>
                  <a:lnTo>
                    <a:pt x="449" y="1064"/>
                  </a:lnTo>
                  <a:lnTo>
                    <a:pt x="419" y="1094"/>
                  </a:lnTo>
                  <a:lnTo>
                    <a:pt x="314" y="1109"/>
                  </a:lnTo>
                  <a:lnTo>
                    <a:pt x="284" y="1199"/>
                  </a:lnTo>
                  <a:lnTo>
                    <a:pt x="269" y="1199"/>
                  </a:lnTo>
                  <a:lnTo>
                    <a:pt x="269" y="1154"/>
                  </a:lnTo>
                  <a:lnTo>
                    <a:pt x="210" y="1199"/>
                  </a:lnTo>
                  <a:lnTo>
                    <a:pt x="210" y="1169"/>
                  </a:lnTo>
                  <a:lnTo>
                    <a:pt x="120" y="1169"/>
                  </a:lnTo>
                  <a:lnTo>
                    <a:pt x="90" y="1169"/>
                  </a:lnTo>
                  <a:lnTo>
                    <a:pt x="75" y="1243"/>
                  </a:lnTo>
                  <a:lnTo>
                    <a:pt x="0" y="1258"/>
                  </a:lnTo>
                  <a:lnTo>
                    <a:pt x="0" y="1288"/>
                  </a:lnTo>
                  <a:lnTo>
                    <a:pt x="60" y="1333"/>
                  </a:lnTo>
                  <a:lnTo>
                    <a:pt x="105" y="1348"/>
                  </a:lnTo>
                  <a:lnTo>
                    <a:pt x="120" y="1393"/>
                  </a:lnTo>
                  <a:lnTo>
                    <a:pt x="150" y="1378"/>
                  </a:lnTo>
                  <a:lnTo>
                    <a:pt x="150" y="1423"/>
                  </a:lnTo>
                  <a:lnTo>
                    <a:pt x="195" y="1438"/>
                  </a:lnTo>
                  <a:lnTo>
                    <a:pt x="180" y="1483"/>
                  </a:lnTo>
                  <a:lnTo>
                    <a:pt x="195" y="1513"/>
                  </a:lnTo>
                  <a:lnTo>
                    <a:pt x="239" y="1573"/>
                  </a:lnTo>
                  <a:lnTo>
                    <a:pt x="269" y="1543"/>
                  </a:lnTo>
                  <a:lnTo>
                    <a:pt x="329" y="1633"/>
                  </a:lnTo>
                  <a:lnTo>
                    <a:pt x="404" y="1678"/>
                  </a:lnTo>
                  <a:lnTo>
                    <a:pt x="479" y="1648"/>
                  </a:lnTo>
                  <a:lnTo>
                    <a:pt x="538" y="1648"/>
                  </a:lnTo>
                  <a:lnTo>
                    <a:pt x="598" y="1708"/>
                  </a:lnTo>
                  <a:lnTo>
                    <a:pt x="613" y="1708"/>
                  </a:lnTo>
                  <a:lnTo>
                    <a:pt x="658" y="1648"/>
                  </a:lnTo>
                  <a:lnTo>
                    <a:pt x="718" y="1723"/>
                  </a:lnTo>
                  <a:lnTo>
                    <a:pt x="807" y="1768"/>
                  </a:lnTo>
                  <a:lnTo>
                    <a:pt x="852" y="1858"/>
                  </a:lnTo>
                  <a:lnTo>
                    <a:pt x="972" y="1768"/>
                  </a:lnTo>
                  <a:lnTo>
                    <a:pt x="1046" y="1738"/>
                  </a:lnTo>
                  <a:lnTo>
                    <a:pt x="1061" y="1753"/>
                  </a:lnTo>
                  <a:lnTo>
                    <a:pt x="1166" y="1663"/>
                  </a:lnTo>
                  <a:lnTo>
                    <a:pt x="1196" y="1693"/>
                  </a:lnTo>
                  <a:lnTo>
                    <a:pt x="1211" y="1798"/>
                  </a:lnTo>
                  <a:lnTo>
                    <a:pt x="1166" y="1888"/>
                  </a:lnTo>
                  <a:lnTo>
                    <a:pt x="1181" y="1932"/>
                  </a:lnTo>
                  <a:lnTo>
                    <a:pt x="1256" y="1917"/>
                  </a:lnTo>
                  <a:lnTo>
                    <a:pt x="1286" y="1977"/>
                  </a:lnTo>
                  <a:lnTo>
                    <a:pt x="1315" y="1977"/>
                  </a:lnTo>
                  <a:close/>
                </a:path>
              </a:pathLst>
            </a:custGeom>
            <a:solidFill>
              <a:srgbClr val="CC99FF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 smtClean="0">
                <a:solidFill>
                  <a:prstClr val="white"/>
                </a:solidFill>
              </a:endParaRPr>
            </a:p>
          </p:txBody>
        </p:sp>
        <p:sp>
          <p:nvSpPr>
            <p:cNvPr id="24628" name="Freeform 17"/>
            <p:cNvSpPr>
              <a:spLocks/>
            </p:cNvSpPr>
            <p:nvPr/>
          </p:nvSpPr>
          <p:spPr bwMode="auto">
            <a:xfrm>
              <a:off x="3827" y="1380"/>
              <a:ext cx="1596" cy="1599"/>
            </a:xfrm>
            <a:custGeom>
              <a:avLst/>
              <a:gdLst>
                <a:gd name="T0" fmla="*/ 5 w 1793"/>
                <a:gd name="T1" fmla="*/ 0 h 1647"/>
                <a:gd name="T2" fmla="*/ 6 w 1793"/>
                <a:gd name="T3" fmla="*/ 31 h 1647"/>
                <a:gd name="T4" fmla="*/ 6 w 1793"/>
                <a:gd name="T5" fmla="*/ 54 h 1647"/>
                <a:gd name="T6" fmla="*/ 6 w 1793"/>
                <a:gd name="T7" fmla="*/ 95 h 1647"/>
                <a:gd name="T8" fmla="*/ 6 w 1793"/>
                <a:gd name="T9" fmla="*/ 113 h 1647"/>
                <a:gd name="T10" fmla="*/ 6 w 1793"/>
                <a:gd name="T11" fmla="*/ 145 h 1647"/>
                <a:gd name="T12" fmla="*/ 6 w 1793"/>
                <a:gd name="T13" fmla="*/ 199 h 1647"/>
                <a:gd name="T14" fmla="*/ 6 w 1793"/>
                <a:gd name="T15" fmla="*/ 217 h 1647"/>
                <a:gd name="T16" fmla="*/ 6 w 1793"/>
                <a:gd name="T17" fmla="*/ 217 h 1647"/>
                <a:gd name="T18" fmla="*/ 6 w 1793"/>
                <a:gd name="T19" fmla="*/ 236 h 1647"/>
                <a:gd name="T20" fmla="*/ 5 w 1793"/>
                <a:gd name="T21" fmla="*/ 276 h 1647"/>
                <a:gd name="T22" fmla="*/ 5 w 1793"/>
                <a:gd name="T23" fmla="*/ 285 h 1647"/>
                <a:gd name="T24" fmla="*/ 4 w 1793"/>
                <a:gd name="T25" fmla="*/ 321 h 1647"/>
                <a:gd name="T26" fmla="*/ 4 w 1793"/>
                <a:gd name="T27" fmla="*/ 303 h 1647"/>
                <a:gd name="T28" fmla="*/ 4 w 1793"/>
                <a:gd name="T29" fmla="*/ 311 h 1647"/>
                <a:gd name="T30" fmla="*/ 4 w 1793"/>
                <a:gd name="T31" fmla="*/ 296 h 1647"/>
                <a:gd name="T32" fmla="*/ 4 w 1793"/>
                <a:gd name="T33" fmla="*/ 296 h 1647"/>
                <a:gd name="T34" fmla="*/ 4 w 1793"/>
                <a:gd name="T35" fmla="*/ 326 h 1647"/>
                <a:gd name="T36" fmla="*/ 4 w 1793"/>
                <a:gd name="T37" fmla="*/ 349 h 1647"/>
                <a:gd name="T38" fmla="*/ 4 w 1793"/>
                <a:gd name="T39" fmla="*/ 370 h 1647"/>
                <a:gd name="T40" fmla="*/ 4 w 1793"/>
                <a:gd name="T41" fmla="*/ 381 h 1647"/>
                <a:gd name="T42" fmla="*/ 4 w 1793"/>
                <a:gd name="T43" fmla="*/ 397 h 1647"/>
                <a:gd name="T44" fmla="*/ 4 w 1793"/>
                <a:gd name="T45" fmla="*/ 392 h 1647"/>
                <a:gd name="T46" fmla="*/ 4 w 1793"/>
                <a:gd name="T47" fmla="*/ 370 h 1647"/>
                <a:gd name="T48" fmla="*/ 4 w 1793"/>
                <a:gd name="T49" fmla="*/ 353 h 1647"/>
                <a:gd name="T50" fmla="*/ 4 w 1793"/>
                <a:gd name="T51" fmla="*/ 349 h 1647"/>
                <a:gd name="T52" fmla="*/ 4 w 1793"/>
                <a:gd name="T53" fmla="*/ 311 h 1647"/>
                <a:gd name="T54" fmla="*/ 4 w 1793"/>
                <a:gd name="T55" fmla="*/ 289 h 1647"/>
                <a:gd name="T56" fmla="*/ 4 w 1793"/>
                <a:gd name="T57" fmla="*/ 268 h 1647"/>
                <a:gd name="T58" fmla="*/ 4 w 1793"/>
                <a:gd name="T59" fmla="*/ 245 h 1647"/>
                <a:gd name="T60" fmla="*/ 4 w 1793"/>
                <a:gd name="T61" fmla="*/ 231 h 1647"/>
                <a:gd name="T62" fmla="*/ 4 w 1793"/>
                <a:gd name="T63" fmla="*/ 220 h 1647"/>
                <a:gd name="T64" fmla="*/ 4 w 1793"/>
                <a:gd name="T65" fmla="*/ 204 h 1647"/>
                <a:gd name="T66" fmla="*/ 4 w 1793"/>
                <a:gd name="T67" fmla="*/ 192 h 1647"/>
                <a:gd name="T68" fmla="*/ 4 w 1793"/>
                <a:gd name="T69" fmla="*/ 183 h 1647"/>
                <a:gd name="T70" fmla="*/ 4 w 1793"/>
                <a:gd name="T71" fmla="*/ 159 h 1647"/>
                <a:gd name="T72" fmla="*/ 4 w 1793"/>
                <a:gd name="T73" fmla="*/ 138 h 1647"/>
                <a:gd name="T74" fmla="*/ 4 w 1793"/>
                <a:gd name="T75" fmla="*/ 131 h 1647"/>
                <a:gd name="T76" fmla="*/ 0 w 1793"/>
                <a:gd name="T77" fmla="*/ 109 h 1647"/>
                <a:gd name="T78" fmla="*/ 4 w 1793"/>
                <a:gd name="T79" fmla="*/ 102 h 1647"/>
                <a:gd name="T80" fmla="*/ 4 w 1793"/>
                <a:gd name="T81" fmla="*/ 62 h 1647"/>
                <a:gd name="T82" fmla="*/ 4 w 1793"/>
                <a:gd name="T83" fmla="*/ 47 h 1647"/>
                <a:gd name="T84" fmla="*/ 4 w 1793"/>
                <a:gd name="T85" fmla="*/ 50 h 1647"/>
                <a:gd name="T86" fmla="*/ 4 w 1793"/>
                <a:gd name="T87" fmla="*/ 31 h 1647"/>
                <a:gd name="T88" fmla="*/ 4 w 1793"/>
                <a:gd name="T89" fmla="*/ 17 h 1647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w 1793"/>
                <a:gd name="T136" fmla="*/ 0 h 1647"/>
                <a:gd name="T137" fmla="*/ 1793 w 1793"/>
                <a:gd name="T138" fmla="*/ 1647 h 1647"/>
              </a:gdLst>
              <a:ahLst/>
              <a:cxnLst>
                <a:cxn ang="T90">
                  <a:pos x="T0" y="T1"/>
                </a:cxn>
                <a:cxn ang="T91">
                  <a:pos x="T2" y="T3"/>
                </a:cxn>
                <a:cxn ang="T92">
                  <a:pos x="T4" y="T5"/>
                </a:cxn>
                <a:cxn ang="T93">
                  <a:pos x="T6" y="T7"/>
                </a:cxn>
                <a:cxn ang="T94">
                  <a:pos x="T8" y="T9"/>
                </a:cxn>
                <a:cxn ang="T95">
                  <a:pos x="T10" y="T11"/>
                </a:cxn>
                <a:cxn ang="T96">
                  <a:pos x="T12" y="T13"/>
                </a:cxn>
                <a:cxn ang="T97">
                  <a:pos x="T14" y="T15"/>
                </a:cxn>
                <a:cxn ang="T98">
                  <a:pos x="T16" y="T17"/>
                </a:cxn>
                <a:cxn ang="T99">
                  <a:pos x="T18" y="T19"/>
                </a:cxn>
                <a:cxn ang="T100">
                  <a:pos x="T20" y="T21"/>
                </a:cxn>
                <a:cxn ang="T101">
                  <a:pos x="T22" y="T23"/>
                </a:cxn>
                <a:cxn ang="T102">
                  <a:pos x="T24" y="T25"/>
                </a:cxn>
                <a:cxn ang="T103">
                  <a:pos x="T26" y="T27"/>
                </a:cxn>
                <a:cxn ang="T104">
                  <a:pos x="T28" y="T29"/>
                </a:cxn>
                <a:cxn ang="T105">
                  <a:pos x="T30" y="T31"/>
                </a:cxn>
                <a:cxn ang="T106">
                  <a:pos x="T32" y="T33"/>
                </a:cxn>
                <a:cxn ang="T107">
                  <a:pos x="T34" y="T35"/>
                </a:cxn>
                <a:cxn ang="T108">
                  <a:pos x="T36" y="T37"/>
                </a:cxn>
                <a:cxn ang="T109">
                  <a:pos x="T38" y="T39"/>
                </a:cxn>
                <a:cxn ang="T110">
                  <a:pos x="T40" y="T41"/>
                </a:cxn>
                <a:cxn ang="T111">
                  <a:pos x="T42" y="T43"/>
                </a:cxn>
                <a:cxn ang="T112">
                  <a:pos x="T44" y="T45"/>
                </a:cxn>
                <a:cxn ang="T113">
                  <a:pos x="T46" y="T47"/>
                </a:cxn>
                <a:cxn ang="T114">
                  <a:pos x="T48" y="T49"/>
                </a:cxn>
                <a:cxn ang="T115">
                  <a:pos x="T50" y="T51"/>
                </a:cxn>
                <a:cxn ang="T116">
                  <a:pos x="T52" y="T53"/>
                </a:cxn>
                <a:cxn ang="T117">
                  <a:pos x="T54" y="T55"/>
                </a:cxn>
                <a:cxn ang="T118">
                  <a:pos x="T56" y="T57"/>
                </a:cxn>
                <a:cxn ang="T119">
                  <a:pos x="T58" y="T59"/>
                </a:cxn>
                <a:cxn ang="T120">
                  <a:pos x="T60" y="T61"/>
                </a:cxn>
                <a:cxn ang="T121">
                  <a:pos x="T62" y="T63"/>
                </a:cxn>
                <a:cxn ang="T122">
                  <a:pos x="T64" y="T65"/>
                </a:cxn>
                <a:cxn ang="T123">
                  <a:pos x="T66" y="T67"/>
                </a:cxn>
                <a:cxn ang="T124">
                  <a:pos x="T68" y="T69"/>
                </a:cxn>
                <a:cxn ang="T125">
                  <a:pos x="T70" y="T71"/>
                </a:cxn>
                <a:cxn ang="T126">
                  <a:pos x="T72" y="T73"/>
                </a:cxn>
                <a:cxn ang="T127">
                  <a:pos x="T74" y="T75"/>
                </a:cxn>
                <a:cxn ang="T128">
                  <a:pos x="T76" y="T77"/>
                </a:cxn>
                <a:cxn ang="T129">
                  <a:pos x="T78" y="T79"/>
                </a:cxn>
                <a:cxn ang="T130">
                  <a:pos x="T80" y="T81"/>
                </a:cxn>
                <a:cxn ang="T131">
                  <a:pos x="T82" y="T83"/>
                </a:cxn>
                <a:cxn ang="T132">
                  <a:pos x="T84" y="T85"/>
                </a:cxn>
                <a:cxn ang="T133">
                  <a:pos x="T86" y="T87"/>
                </a:cxn>
                <a:cxn ang="T134">
                  <a:pos x="T88" y="T89"/>
                </a:cxn>
              </a:cxnLst>
              <a:rect l="T135" t="T136" r="T137" b="T138"/>
              <a:pathLst>
                <a:path w="1793" h="1647">
                  <a:moveTo>
                    <a:pt x="1330" y="74"/>
                  </a:moveTo>
                  <a:lnTo>
                    <a:pt x="1509" y="0"/>
                  </a:lnTo>
                  <a:lnTo>
                    <a:pt x="1554" y="104"/>
                  </a:lnTo>
                  <a:lnTo>
                    <a:pt x="1569" y="119"/>
                  </a:lnTo>
                  <a:lnTo>
                    <a:pt x="1569" y="149"/>
                  </a:lnTo>
                  <a:lnTo>
                    <a:pt x="1584" y="224"/>
                  </a:lnTo>
                  <a:lnTo>
                    <a:pt x="1584" y="314"/>
                  </a:lnTo>
                  <a:lnTo>
                    <a:pt x="1599" y="389"/>
                  </a:lnTo>
                  <a:lnTo>
                    <a:pt x="1584" y="404"/>
                  </a:lnTo>
                  <a:lnTo>
                    <a:pt x="1599" y="464"/>
                  </a:lnTo>
                  <a:lnTo>
                    <a:pt x="1704" y="509"/>
                  </a:lnTo>
                  <a:lnTo>
                    <a:pt x="1718" y="599"/>
                  </a:lnTo>
                  <a:lnTo>
                    <a:pt x="1793" y="749"/>
                  </a:lnTo>
                  <a:lnTo>
                    <a:pt x="1733" y="823"/>
                  </a:lnTo>
                  <a:lnTo>
                    <a:pt x="1689" y="868"/>
                  </a:lnTo>
                  <a:lnTo>
                    <a:pt x="1674" y="898"/>
                  </a:lnTo>
                  <a:lnTo>
                    <a:pt x="1674" y="913"/>
                  </a:lnTo>
                  <a:lnTo>
                    <a:pt x="1718" y="898"/>
                  </a:lnTo>
                  <a:lnTo>
                    <a:pt x="1718" y="928"/>
                  </a:lnTo>
                  <a:lnTo>
                    <a:pt x="1689" y="973"/>
                  </a:lnTo>
                  <a:lnTo>
                    <a:pt x="1584" y="1003"/>
                  </a:lnTo>
                  <a:lnTo>
                    <a:pt x="1524" y="1138"/>
                  </a:lnTo>
                  <a:lnTo>
                    <a:pt x="1464" y="1258"/>
                  </a:lnTo>
                  <a:lnTo>
                    <a:pt x="1420" y="1183"/>
                  </a:lnTo>
                  <a:lnTo>
                    <a:pt x="1360" y="1228"/>
                  </a:lnTo>
                  <a:lnTo>
                    <a:pt x="1315" y="1333"/>
                  </a:lnTo>
                  <a:lnTo>
                    <a:pt x="1270" y="1348"/>
                  </a:lnTo>
                  <a:lnTo>
                    <a:pt x="1195" y="1258"/>
                  </a:lnTo>
                  <a:lnTo>
                    <a:pt x="1195" y="1273"/>
                  </a:lnTo>
                  <a:lnTo>
                    <a:pt x="1136" y="1288"/>
                  </a:lnTo>
                  <a:lnTo>
                    <a:pt x="1091" y="1183"/>
                  </a:lnTo>
                  <a:lnTo>
                    <a:pt x="986" y="1228"/>
                  </a:lnTo>
                  <a:lnTo>
                    <a:pt x="971" y="1243"/>
                  </a:lnTo>
                  <a:lnTo>
                    <a:pt x="926" y="1228"/>
                  </a:lnTo>
                  <a:lnTo>
                    <a:pt x="777" y="1318"/>
                  </a:lnTo>
                  <a:lnTo>
                    <a:pt x="807" y="1348"/>
                  </a:lnTo>
                  <a:lnTo>
                    <a:pt x="762" y="1423"/>
                  </a:lnTo>
                  <a:lnTo>
                    <a:pt x="762" y="1438"/>
                  </a:lnTo>
                  <a:lnTo>
                    <a:pt x="732" y="1438"/>
                  </a:lnTo>
                  <a:lnTo>
                    <a:pt x="732" y="1527"/>
                  </a:lnTo>
                  <a:lnTo>
                    <a:pt x="747" y="1557"/>
                  </a:lnTo>
                  <a:lnTo>
                    <a:pt x="717" y="1572"/>
                  </a:lnTo>
                  <a:lnTo>
                    <a:pt x="717" y="1617"/>
                  </a:lnTo>
                  <a:lnTo>
                    <a:pt x="642" y="1647"/>
                  </a:lnTo>
                  <a:lnTo>
                    <a:pt x="628" y="1602"/>
                  </a:lnTo>
                  <a:lnTo>
                    <a:pt x="568" y="1617"/>
                  </a:lnTo>
                  <a:lnTo>
                    <a:pt x="523" y="1587"/>
                  </a:lnTo>
                  <a:lnTo>
                    <a:pt x="478" y="1527"/>
                  </a:lnTo>
                  <a:lnTo>
                    <a:pt x="418" y="1482"/>
                  </a:lnTo>
                  <a:lnTo>
                    <a:pt x="418" y="1467"/>
                  </a:lnTo>
                  <a:lnTo>
                    <a:pt x="388" y="1467"/>
                  </a:lnTo>
                  <a:lnTo>
                    <a:pt x="374" y="1438"/>
                  </a:lnTo>
                  <a:lnTo>
                    <a:pt x="359" y="1333"/>
                  </a:lnTo>
                  <a:lnTo>
                    <a:pt x="344" y="1288"/>
                  </a:lnTo>
                  <a:lnTo>
                    <a:pt x="344" y="1258"/>
                  </a:lnTo>
                  <a:lnTo>
                    <a:pt x="299" y="1198"/>
                  </a:lnTo>
                  <a:lnTo>
                    <a:pt x="299" y="1153"/>
                  </a:lnTo>
                  <a:lnTo>
                    <a:pt x="284" y="1108"/>
                  </a:lnTo>
                  <a:lnTo>
                    <a:pt x="269" y="1063"/>
                  </a:lnTo>
                  <a:lnTo>
                    <a:pt x="269" y="1018"/>
                  </a:lnTo>
                  <a:lnTo>
                    <a:pt x="239" y="973"/>
                  </a:lnTo>
                  <a:lnTo>
                    <a:pt x="239" y="958"/>
                  </a:lnTo>
                  <a:lnTo>
                    <a:pt x="224" y="928"/>
                  </a:lnTo>
                  <a:lnTo>
                    <a:pt x="224" y="913"/>
                  </a:lnTo>
                  <a:lnTo>
                    <a:pt x="194" y="868"/>
                  </a:lnTo>
                  <a:lnTo>
                    <a:pt x="179" y="838"/>
                  </a:lnTo>
                  <a:lnTo>
                    <a:pt x="194" y="808"/>
                  </a:lnTo>
                  <a:lnTo>
                    <a:pt x="164" y="793"/>
                  </a:lnTo>
                  <a:lnTo>
                    <a:pt x="164" y="778"/>
                  </a:lnTo>
                  <a:lnTo>
                    <a:pt x="149" y="763"/>
                  </a:lnTo>
                  <a:lnTo>
                    <a:pt x="149" y="749"/>
                  </a:lnTo>
                  <a:lnTo>
                    <a:pt x="119" y="659"/>
                  </a:lnTo>
                  <a:lnTo>
                    <a:pt x="90" y="629"/>
                  </a:lnTo>
                  <a:lnTo>
                    <a:pt x="90" y="569"/>
                  </a:lnTo>
                  <a:lnTo>
                    <a:pt x="45" y="539"/>
                  </a:lnTo>
                  <a:lnTo>
                    <a:pt x="15" y="464"/>
                  </a:lnTo>
                  <a:lnTo>
                    <a:pt x="0" y="449"/>
                  </a:lnTo>
                  <a:lnTo>
                    <a:pt x="30" y="449"/>
                  </a:lnTo>
                  <a:lnTo>
                    <a:pt x="45" y="419"/>
                  </a:lnTo>
                  <a:lnTo>
                    <a:pt x="224" y="344"/>
                  </a:lnTo>
                  <a:lnTo>
                    <a:pt x="478" y="254"/>
                  </a:lnTo>
                  <a:lnTo>
                    <a:pt x="553" y="239"/>
                  </a:lnTo>
                  <a:lnTo>
                    <a:pt x="702" y="194"/>
                  </a:lnTo>
                  <a:lnTo>
                    <a:pt x="807" y="164"/>
                  </a:lnTo>
                  <a:lnTo>
                    <a:pt x="956" y="209"/>
                  </a:lnTo>
                  <a:lnTo>
                    <a:pt x="1121" y="164"/>
                  </a:lnTo>
                  <a:lnTo>
                    <a:pt x="1240" y="119"/>
                  </a:lnTo>
                  <a:lnTo>
                    <a:pt x="1270" y="104"/>
                  </a:lnTo>
                  <a:lnTo>
                    <a:pt x="1330" y="74"/>
                  </a:lnTo>
                  <a:close/>
                </a:path>
              </a:pathLst>
            </a:custGeom>
            <a:solidFill>
              <a:srgbClr val="CCFFFF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 smtClean="0">
                <a:solidFill>
                  <a:prstClr val="white"/>
                </a:solidFill>
              </a:endParaRPr>
            </a:p>
          </p:txBody>
        </p:sp>
        <p:sp>
          <p:nvSpPr>
            <p:cNvPr id="24629" name="Freeform 18"/>
            <p:cNvSpPr>
              <a:spLocks/>
            </p:cNvSpPr>
            <p:nvPr/>
          </p:nvSpPr>
          <p:spPr bwMode="auto">
            <a:xfrm>
              <a:off x="3615" y="4216"/>
              <a:ext cx="3365" cy="2634"/>
            </a:xfrm>
            <a:custGeom>
              <a:avLst/>
              <a:gdLst>
                <a:gd name="T0" fmla="*/ 13 w 3781"/>
                <a:gd name="T1" fmla="*/ 616 h 2712"/>
                <a:gd name="T2" fmla="*/ 13 w 3781"/>
                <a:gd name="T3" fmla="*/ 591 h 2712"/>
                <a:gd name="T4" fmla="*/ 12 w 3781"/>
                <a:gd name="T5" fmla="*/ 521 h 2712"/>
                <a:gd name="T6" fmla="*/ 12 w 3781"/>
                <a:gd name="T7" fmla="*/ 544 h 2712"/>
                <a:gd name="T8" fmla="*/ 12 w 3781"/>
                <a:gd name="T9" fmla="*/ 495 h 2712"/>
                <a:gd name="T10" fmla="*/ 12 w 3781"/>
                <a:gd name="T11" fmla="*/ 468 h 2712"/>
                <a:gd name="T12" fmla="*/ 14 w 3781"/>
                <a:gd name="T13" fmla="*/ 436 h 2712"/>
                <a:gd name="T14" fmla="*/ 13 w 3781"/>
                <a:gd name="T15" fmla="*/ 370 h 2712"/>
                <a:gd name="T16" fmla="*/ 13 w 3781"/>
                <a:gd name="T17" fmla="*/ 347 h 2712"/>
                <a:gd name="T18" fmla="*/ 12 w 3781"/>
                <a:gd name="T19" fmla="*/ 350 h 2712"/>
                <a:gd name="T20" fmla="*/ 12 w 3781"/>
                <a:gd name="T21" fmla="*/ 329 h 2712"/>
                <a:gd name="T22" fmla="*/ 12 w 3781"/>
                <a:gd name="T23" fmla="*/ 281 h 2712"/>
                <a:gd name="T24" fmla="*/ 12 w 3781"/>
                <a:gd name="T25" fmla="*/ 207 h 2712"/>
                <a:gd name="T26" fmla="*/ 11 w 3781"/>
                <a:gd name="T27" fmla="*/ 210 h 2712"/>
                <a:gd name="T28" fmla="*/ 11 w 3781"/>
                <a:gd name="T29" fmla="*/ 200 h 2712"/>
                <a:gd name="T30" fmla="*/ 10 w 3781"/>
                <a:gd name="T31" fmla="*/ 184 h 2712"/>
                <a:gd name="T32" fmla="*/ 9 w 3781"/>
                <a:gd name="T33" fmla="*/ 207 h 2712"/>
                <a:gd name="T34" fmla="*/ 8 w 3781"/>
                <a:gd name="T35" fmla="*/ 184 h 2712"/>
                <a:gd name="T36" fmla="*/ 7 w 3781"/>
                <a:gd name="T37" fmla="*/ 188 h 2712"/>
                <a:gd name="T38" fmla="*/ 6 w 3781"/>
                <a:gd name="T39" fmla="*/ 178 h 2712"/>
                <a:gd name="T40" fmla="*/ 5 w 3781"/>
                <a:gd name="T41" fmla="*/ 152 h 2712"/>
                <a:gd name="T42" fmla="*/ 5 w 3781"/>
                <a:gd name="T43" fmla="*/ 122 h 2712"/>
                <a:gd name="T44" fmla="*/ 5 w 3781"/>
                <a:gd name="T45" fmla="*/ 100 h 2712"/>
                <a:gd name="T46" fmla="*/ 4 w 3781"/>
                <a:gd name="T47" fmla="*/ 75 h 2712"/>
                <a:gd name="T48" fmla="*/ 4 w 3781"/>
                <a:gd name="T49" fmla="*/ 55 h 2712"/>
                <a:gd name="T50" fmla="*/ 4 w 3781"/>
                <a:gd name="T51" fmla="*/ 27 h 2712"/>
                <a:gd name="T52" fmla="*/ 4 w 3781"/>
                <a:gd name="T53" fmla="*/ 0 h 2712"/>
                <a:gd name="T54" fmla="*/ 4 w 3781"/>
                <a:gd name="T55" fmla="*/ 32 h 2712"/>
                <a:gd name="T56" fmla="*/ 4 w 3781"/>
                <a:gd name="T57" fmla="*/ 55 h 2712"/>
                <a:gd name="T58" fmla="*/ 4 w 3781"/>
                <a:gd name="T59" fmla="*/ 93 h 2712"/>
                <a:gd name="T60" fmla="*/ 4 w 3781"/>
                <a:gd name="T61" fmla="*/ 111 h 2712"/>
                <a:gd name="T62" fmla="*/ 4 w 3781"/>
                <a:gd name="T63" fmla="*/ 134 h 2712"/>
                <a:gd name="T64" fmla="*/ 4 w 3781"/>
                <a:gd name="T65" fmla="*/ 148 h 2712"/>
                <a:gd name="T66" fmla="*/ 4 w 3781"/>
                <a:gd name="T67" fmla="*/ 178 h 2712"/>
                <a:gd name="T68" fmla="*/ 4 w 3781"/>
                <a:gd name="T69" fmla="*/ 210 h 2712"/>
                <a:gd name="T70" fmla="*/ 4 w 3781"/>
                <a:gd name="T71" fmla="*/ 292 h 2712"/>
                <a:gd name="T72" fmla="*/ 4 w 3781"/>
                <a:gd name="T73" fmla="*/ 311 h 2712"/>
                <a:gd name="T74" fmla="*/ 4 w 3781"/>
                <a:gd name="T75" fmla="*/ 312 h 2712"/>
                <a:gd name="T76" fmla="*/ 4 w 3781"/>
                <a:gd name="T77" fmla="*/ 361 h 2712"/>
                <a:gd name="T78" fmla="*/ 4 w 3781"/>
                <a:gd name="T79" fmla="*/ 417 h 2712"/>
                <a:gd name="T80" fmla="*/ 4 w 3781"/>
                <a:gd name="T81" fmla="*/ 417 h 2712"/>
                <a:gd name="T82" fmla="*/ 4 w 3781"/>
                <a:gd name="T83" fmla="*/ 417 h 2712"/>
                <a:gd name="T84" fmla="*/ 4 w 3781"/>
                <a:gd name="T85" fmla="*/ 399 h 2712"/>
                <a:gd name="T86" fmla="*/ 4 w 3781"/>
                <a:gd name="T87" fmla="*/ 392 h 2712"/>
                <a:gd name="T88" fmla="*/ 4 w 3781"/>
                <a:gd name="T89" fmla="*/ 414 h 2712"/>
                <a:gd name="T90" fmla="*/ 5 w 3781"/>
                <a:gd name="T91" fmla="*/ 392 h 2712"/>
                <a:gd name="T92" fmla="*/ 5 w 3781"/>
                <a:gd name="T93" fmla="*/ 451 h 2712"/>
                <a:gd name="T94" fmla="*/ 4 w 3781"/>
                <a:gd name="T95" fmla="*/ 555 h 2712"/>
                <a:gd name="T96" fmla="*/ 4 w 3781"/>
                <a:gd name="T97" fmla="*/ 575 h 2712"/>
                <a:gd name="T98" fmla="*/ 5 w 3781"/>
                <a:gd name="T99" fmla="*/ 525 h 2712"/>
                <a:gd name="T100" fmla="*/ 6 w 3781"/>
                <a:gd name="T101" fmla="*/ 541 h 2712"/>
                <a:gd name="T102" fmla="*/ 7 w 3781"/>
                <a:gd name="T103" fmla="*/ 526 h 2712"/>
                <a:gd name="T104" fmla="*/ 8 w 3781"/>
                <a:gd name="T105" fmla="*/ 560 h 2712"/>
                <a:gd name="T106" fmla="*/ 9 w 3781"/>
                <a:gd name="T107" fmla="*/ 577 h 2712"/>
                <a:gd name="T108" fmla="*/ 9 w 3781"/>
                <a:gd name="T109" fmla="*/ 542 h 2712"/>
                <a:gd name="T110" fmla="*/ 9 w 3781"/>
                <a:gd name="T111" fmla="*/ 597 h 2712"/>
                <a:gd name="T112" fmla="*/ 10 w 3781"/>
                <a:gd name="T113" fmla="*/ 639 h 2712"/>
                <a:gd name="T114" fmla="*/ 10 w 3781"/>
                <a:gd name="T115" fmla="*/ 597 h 2712"/>
                <a:gd name="T116" fmla="*/ 10 w 3781"/>
                <a:gd name="T117" fmla="*/ 653 h 2712"/>
                <a:gd name="T118" fmla="*/ 11 w 3781"/>
                <a:gd name="T119" fmla="*/ 630 h 2712"/>
                <a:gd name="T120" fmla="*/ 12 w 3781"/>
                <a:gd name="T121" fmla="*/ 635 h 2712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3781"/>
                <a:gd name="T184" fmla="*/ 0 h 2712"/>
                <a:gd name="T185" fmla="*/ 3781 w 3781"/>
                <a:gd name="T186" fmla="*/ 2712 h 2712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3781" h="2712">
                  <a:moveTo>
                    <a:pt x="3332" y="2502"/>
                  </a:moveTo>
                  <a:lnTo>
                    <a:pt x="3377" y="2517"/>
                  </a:lnTo>
                  <a:lnTo>
                    <a:pt x="3407" y="2532"/>
                  </a:lnTo>
                  <a:lnTo>
                    <a:pt x="3512" y="2562"/>
                  </a:lnTo>
                  <a:lnTo>
                    <a:pt x="3542" y="2562"/>
                  </a:lnTo>
                  <a:lnTo>
                    <a:pt x="3601" y="2532"/>
                  </a:lnTo>
                  <a:lnTo>
                    <a:pt x="3571" y="2502"/>
                  </a:lnTo>
                  <a:lnTo>
                    <a:pt x="3586" y="2457"/>
                  </a:lnTo>
                  <a:lnTo>
                    <a:pt x="3616" y="2442"/>
                  </a:lnTo>
                  <a:lnTo>
                    <a:pt x="3586" y="2412"/>
                  </a:lnTo>
                  <a:lnTo>
                    <a:pt x="3586" y="2382"/>
                  </a:lnTo>
                  <a:lnTo>
                    <a:pt x="3616" y="2382"/>
                  </a:lnTo>
                  <a:lnTo>
                    <a:pt x="3631" y="2397"/>
                  </a:lnTo>
                  <a:lnTo>
                    <a:pt x="3646" y="2397"/>
                  </a:lnTo>
                  <a:lnTo>
                    <a:pt x="3676" y="2337"/>
                  </a:lnTo>
                  <a:lnTo>
                    <a:pt x="3661" y="2262"/>
                  </a:lnTo>
                  <a:lnTo>
                    <a:pt x="3646" y="2262"/>
                  </a:lnTo>
                  <a:lnTo>
                    <a:pt x="3646" y="2232"/>
                  </a:lnTo>
                  <a:lnTo>
                    <a:pt x="3601" y="2172"/>
                  </a:lnTo>
                  <a:lnTo>
                    <a:pt x="3646" y="2142"/>
                  </a:lnTo>
                  <a:lnTo>
                    <a:pt x="3542" y="2112"/>
                  </a:lnTo>
                  <a:lnTo>
                    <a:pt x="3527" y="2112"/>
                  </a:lnTo>
                  <a:lnTo>
                    <a:pt x="3497" y="2127"/>
                  </a:lnTo>
                  <a:lnTo>
                    <a:pt x="3452" y="2112"/>
                  </a:lnTo>
                  <a:lnTo>
                    <a:pt x="3452" y="2127"/>
                  </a:lnTo>
                  <a:lnTo>
                    <a:pt x="3407" y="2127"/>
                  </a:lnTo>
                  <a:lnTo>
                    <a:pt x="3377" y="2202"/>
                  </a:lnTo>
                  <a:lnTo>
                    <a:pt x="3332" y="2217"/>
                  </a:lnTo>
                  <a:lnTo>
                    <a:pt x="3317" y="2202"/>
                  </a:lnTo>
                  <a:lnTo>
                    <a:pt x="3287" y="2172"/>
                  </a:lnTo>
                  <a:lnTo>
                    <a:pt x="3287" y="2097"/>
                  </a:lnTo>
                  <a:lnTo>
                    <a:pt x="3273" y="2097"/>
                  </a:lnTo>
                  <a:lnTo>
                    <a:pt x="3273" y="2067"/>
                  </a:lnTo>
                  <a:lnTo>
                    <a:pt x="3317" y="2023"/>
                  </a:lnTo>
                  <a:lnTo>
                    <a:pt x="3332" y="2008"/>
                  </a:lnTo>
                  <a:lnTo>
                    <a:pt x="3347" y="2008"/>
                  </a:lnTo>
                  <a:lnTo>
                    <a:pt x="3422" y="2008"/>
                  </a:lnTo>
                  <a:lnTo>
                    <a:pt x="3422" y="1963"/>
                  </a:lnTo>
                  <a:lnTo>
                    <a:pt x="3452" y="1933"/>
                  </a:lnTo>
                  <a:lnTo>
                    <a:pt x="3467" y="1948"/>
                  </a:lnTo>
                  <a:lnTo>
                    <a:pt x="3482" y="1933"/>
                  </a:lnTo>
                  <a:lnTo>
                    <a:pt x="3497" y="1903"/>
                  </a:lnTo>
                  <a:lnTo>
                    <a:pt x="3601" y="1903"/>
                  </a:lnTo>
                  <a:lnTo>
                    <a:pt x="3601" y="1873"/>
                  </a:lnTo>
                  <a:lnTo>
                    <a:pt x="3616" y="1813"/>
                  </a:lnTo>
                  <a:lnTo>
                    <a:pt x="3661" y="1783"/>
                  </a:lnTo>
                  <a:lnTo>
                    <a:pt x="3691" y="1768"/>
                  </a:lnTo>
                  <a:lnTo>
                    <a:pt x="3721" y="1753"/>
                  </a:lnTo>
                  <a:lnTo>
                    <a:pt x="3736" y="1768"/>
                  </a:lnTo>
                  <a:lnTo>
                    <a:pt x="3781" y="1663"/>
                  </a:lnTo>
                  <a:lnTo>
                    <a:pt x="3766" y="1648"/>
                  </a:lnTo>
                  <a:lnTo>
                    <a:pt x="3736" y="1618"/>
                  </a:lnTo>
                  <a:lnTo>
                    <a:pt x="3736" y="1588"/>
                  </a:lnTo>
                  <a:lnTo>
                    <a:pt x="3676" y="1573"/>
                  </a:lnTo>
                  <a:lnTo>
                    <a:pt x="3616" y="1528"/>
                  </a:lnTo>
                  <a:lnTo>
                    <a:pt x="3631" y="1498"/>
                  </a:lnTo>
                  <a:lnTo>
                    <a:pt x="3586" y="1498"/>
                  </a:lnTo>
                  <a:lnTo>
                    <a:pt x="3601" y="1483"/>
                  </a:lnTo>
                  <a:lnTo>
                    <a:pt x="3631" y="1483"/>
                  </a:lnTo>
                  <a:lnTo>
                    <a:pt x="3661" y="1468"/>
                  </a:lnTo>
                  <a:lnTo>
                    <a:pt x="3631" y="1438"/>
                  </a:lnTo>
                  <a:lnTo>
                    <a:pt x="3631" y="1423"/>
                  </a:lnTo>
                  <a:lnTo>
                    <a:pt x="3691" y="1408"/>
                  </a:lnTo>
                  <a:lnTo>
                    <a:pt x="3646" y="1393"/>
                  </a:lnTo>
                  <a:lnTo>
                    <a:pt x="3646" y="1378"/>
                  </a:lnTo>
                  <a:lnTo>
                    <a:pt x="3542" y="1363"/>
                  </a:lnTo>
                  <a:lnTo>
                    <a:pt x="3497" y="1378"/>
                  </a:lnTo>
                  <a:lnTo>
                    <a:pt x="3467" y="1363"/>
                  </a:lnTo>
                  <a:lnTo>
                    <a:pt x="3437" y="1363"/>
                  </a:lnTo>
                  <a:lnTo>
                    <a:pt x="3407" y="1423"/>
                  </a:lnTo>
                  <a:lnTo>
                    <a:pt x="3347" y="1423"/>
                  </a:lnTo>
                  <a:lnTo>
                    <a:pt x="3317" y="1408"/>
                  </a:lnTo>
                  <a:lnTo>
                    <a:pt x="3332" y="1378"/>
                  </a:lnTo>
                  <a:lnTo>
                    <a:pt x="3332" y="1319"/>
                  </a:lnTo>
                  <a:lnTo>
                    <a:pt x="3422" y="1289"/>
                  </a:lnTo>
                  <a:lnTo>
                    <a:pt x="3437" y="1334"/>
                  </a:lnTo>
                  <a:lnTo>
                    <a:pt x="3467" y="1334"/>
                  </a:lnTo>
                  <a:lnTo>
                    <a:pt x="3452" y="1304"/>
                  </a:lnTo>
                  <a:lnTo>
                    <a:pt x="3452" y="1274"/>
                  </a:lnTo>
                  <a:lnTo>
                    <a:pt x="3467" y="1229"/>
                  </a:lnTo>
                  <a:lnTo>
                    <a:pt x="3512" y="1169"/>
                  </a:lnTo>
                  <a:lnTo>
                    <a:pt x="3527" y="1199"/>
                  </a:lnTo>
                  <a:lnTo>
                    <a:pt x="3571" y="1169"/>
                  </a:lnTo>
                  <a:lnTo>
                    <a:pt x="3542" y="1139"/>
                  </a:lnTo>
                  <a:lnTo>
                    <a:pt x="3482" y="1064"/>
                  </a:lnTo>
                  <a:lnTo>
                    <a:pt x="3482" y="1049"/>
                  </a:lnTo>
                  <a:lnTo>
                    <a:pt x="3452" y="989"/>
                  </a:lnTo>
                  <a:lnTo>
                    <a:pt x="3407" y="989"/>
                  </a:lnTo>
                  <a:lnTo>
                    <a:pt x="3377" y="944"/>
                  </a:lnTo>
                  <a:lnTo>
                    <a:pt x="3302" y="914"/>
                  </a:lnTo>
                  <a:lnTo>
                    <a:pt x="3287" y="839"/>
                  </a:lnTo>
                  <a:lnTo>
                    <a:pt x="3273" y="809"/>
                  </a:lnTo>
                  <a:lnTo>
                    <a:pt x="3198" y="809"/>
                  </a:lnTo>
                  <a:lnTo>
                    <a:pt x="3168" y="809"/>
                  </a:lnTo>
                  <a:lnTo>
                    <a:pt x="3108" y="809"/>
                  </a:lnTo>
                  <a:lnTo>
                    <a:pt x="3063" y="824"/>
                  </a:lnTo>
                  <a:lnTo>
                    <a:pt x="3048" y="809"/>
                  </a:lnTo>
                  <a:lnTo>
                    <a:pt x="3048" y="854"/>
                  </a:lnTo>
                  <a:lnTo>
                    <a:pt x="3019" y="869"/>
                  </a:lnTo>
                  <a:lnTo>
                    <a:pt x="2974" y="899"/>
                  </a:lnTo>
                  <a:lnTo>
                    <a:pt x="2944" y="839"/>
                  </a:lnTo>
                  <a:lnTo>
                    <a:pt x="2929" y="839"/>
                  </a:lnTo>
                  <a:lnTo>
                    <a:pt x="2929" y="824"/>
                  </a:lnTo>
                  <a:lnTo>
                    <a:pt x="2884" y="839"/>
                  </a:lnTo>
                  <a:lnTo>
                    <a:pt x="2824" y="809"/>
                  </a:lnTo>
                  <a:lnTo>
                    <a:pt x="2794" y="809"/>
                  </a:lnTo>
                  <a:lnTo>
                    <a:pt x="2779" y="794"/>
                  </a:lnTo>
                  <a:lnTo>
                    <a:pt x="2750" y="794"/>
                  </a:lnTo>
                  <a:lnTo>
                    <a:pt x="2690" y="764"/>
                  </a:lnTo>
                  <a:lnTo>
                    <a:pt x="2675" y="764"/>
                  </a:lnTo>
                  <a:lnTo>
                    <a:pt x="2630" y="749"/>
                  </a:lnTo>
                  <a:lnTo>
                    <a:pt x="2600" y="749"/>
                  </a:lnTo>
                  <a:lnTo>
                    <a:pt x="2510" y="824"/>
                  </a:lnTo>
                  <a:lnTo>
                    <a:pt x="2495" y="824"/>
                  </a:lnTo>
                  <a:lnTo>
                    <a:pt x="2495" y="809"/>
                  </a:lnTo>
                  <a:lnTo>
                    <a:pt x="2451" y="809"/>
                  </a:lnTo>
                  <a:lnTo>
                    <a:pt x="2451" y="824"/>
                  </a:lnTo>
                  <a:lnTo>
                    <a:pt x="2406" y="839"/>
                  </a:lnTo>
                  <a:lnTo>
                    <a:pt x="2361" y="809"/>
                  </a:lnTo>
                  <a:lnTo>
                    <a:pt x="2361" y="779"/>
                  </a:lnTo>
                  <a:lnTo>
                    <a:pt x="2331" y="779"/>
                  </a:lnTo>
                  <a:lnTo>
                    <a:pt x="2286" y="794"/>
                  </a:lnTo>
                  <a:lnTo>
                    <a:pt x="2197" y="779"/>
                  </a:lnTo>
                  <a:lnTo>
                    <a:pt x="2197" y="764"/>
                  </a:lnTo>
                  <a:lnTo>
                    <a:pt x="2197" y="749"/>
                  </a:lnTo>
                  <a:lnTo>
                    <a:pt x="2182" y="764"/>
                  </a:lnTo>
                  <a:lnTo>
                    <a:pt x="2152" y="734"/>
                  </a:lnTo>
                  <a:lnTo>
                    <a:pt x="2122" y="734"/>
                  </a:lnTo>
                  <a:lnTo>
                    <a:pt x="2107" y="764"/>
                  </a:lnTo>
                  <a:lnTo>
                    <a:pt x="2077" y="779"/>
                  </a:lnTo>
                  <a:lnTo>
                    <a:pt x="2017" y="749"/>
                  </a:lnTo>
                  <a:lnTo>
                    <a:pt x="1972" y="764"/>
                  </a:lnTo>
                  <a:lnTo>
                    <a:pt x="1928" y="749"/>
                  </a:lnTo>
                  <a:lnTo>
                    <a:pt x="1913" y="779"/>
                  </a:lnTo>
                  <a:lnTo>
                    <a:pt x="1853" y="809"/>
                  </a:lnTo>
                  <a:lnTo>
                    <a:pt x="1823" y="764"/>
                  </a:lnTo>
                  <a:lnTo>
                    <a:pt x="1778" y="779"/>
                  </a:lnTo>
                  <a:lnTo>
                    <a:pt x="1733" y="734"/>
                  </a:lnTo>
                  <a:lnTo>
                    <a:pt x="1733" y="719"/>
                  </a:lnTo>
                  <a:lnTo>
                    <a:pt x="1718" y="689"/>
                  </a:lnTo>
                  <a:lnTo>
                    <a:pt x="1718" y="659"/>
                  </a:lnTo>
                  <a:lnTo>
                    <a:pt x="1703" y="645"/>
                  </a:lnTo>
                  <a:lnTo>
                    <a:pt x="1659" y="630"/>
                  </a:lnTo>
                  <a:lnTo>
                    <a:pt x="1629" y="659"/>
                  </a:lnTo>
                  <a:lnTo>
                    <a:pt x="1584" y="630"/>
                  </a:lnTo>
                  <a:lnTo>
                    <a:pt x="1554" y="615"/>
                  </a:lnTo>
                  <a:lnTo>
                    <a:pt x="1554" y="585"/>
                  </a:lnTo>
                  <a:lnTo>
                    <a:pt x="1539" y="585"/>
                  </a:lnTo>
                  <a:lnTo>
                    <a:pt x="1494" y="555"/>
                  </a:lnTo>
                  <a:lnTo>
                    <a:pt x="1524" y="510"/>
                  </a:lnTo>
                  <a:lnTo>
                    <a:pt x="1509" y="495"/>
                  </a:lnTo>
                  <a:lnTo>
                    <a:pt x="1494" y="495"/>
                  </a:lnTo>
                  <a:lnTo>
                    <a:pt x="1479" y="495"/>
                  </a:lnTo>
                  <a:lnTo>
                    <a:pt x="1479" y="465"/>
                  </a:lnTo>
                  <a:lnTo>
                    <a:pt x="1464" y="450"/>
                  </a:lnTo>
                  <a:lnTo>
                    <a:pt x="1464" y="435"/>
                  </a:lnTo>
                  <a:lnTo>
                    <a:pt x="1434" y="435"/>
                  </a:lnTo>
                  <a:lnTo>
                    <a:pt x="1434" y="420"/>
                  </a:lnTo>
                  <a:lnTo>
                    <a:pt x="1434" y="405"/>
                  </a:lnTo>
                  <a:lnTo>
                    <a:pt x="1419" y="405"/>
                  </a:lnTo>
                  <a:lnTo>
                    <a:pt x="1390" y="405"/>
                  </a:lnTo>
                  <a:lnTo>
                    <a:pt x="1375" y="375"/>
                  </a:lnTo>
                  <a:lnTo>
                    <a:pt x="1345" y="360"/>
                  </a:lnTo>
                  <a:lnTo>
                    <a:pt x="1345" y="315"/>
                  </a:lnTo>
                  <a:lnTo>
                    <a:pt x="1345" y="300"/>
                  </a:lnTo>
                  <a:lnTo>
                    <a:pt x="1345" y="270"/>
                  </a:lnTo>
                  <a:lnTo>
                    <a:pt x="1330" y="300"/>
                  </a:lnTo>
                  <a:lnTo>
                    <a:pt x="1300" y="285"/>
                  </a:lnTo>
                  <a:lnTo>
                    <a:pt x="1255" y="300"/>
                  </a:lnTo>
                  <a:lnTo>
                    <a:pt x="1225" y="300"/>
                  </a:lnTo>
                  <a:lnTo>
                    <a:pt x="1195" y="300"/>
                  </a:lnTo>
                  <a:lnTo>
                    <a:pt x="1210" y="270"/>
                  </a:lnTo>
                  <a:lnTo>
                    <a:pt x="1195" y="225"/>
                  </a:lnTo>
                  <a:lnTo>
                    <a:pt x="1210" y="225"/>
                  </a:lnTo>
                  <a:lnTo>
                    <a:pt x="1150" y="195"/>
                  </a:lnTo>
                  <a:lnTo>
                    <a:pt x="1106" y="180"/>
                  </a:lnTo>
                  <a:lnTo>
                    <a:pt x="1061" y="195"/>
                  </a:lnTo>
                  <a:lnTo>
                    <a:pt x="1031" y="165"/>
                  </a:lnTo>
                  <a:lnTo>
                    <a:pt x="1061" y="150"/>
                  </a:lnTo>
                  <a:lnTo>
                    <a:pt x="1031" y="105"/>
                  </a:lnTo>
                  <a:lnTo>
                    <a:pt x="1001" y="105"/>
                  </a:lnTo>
                  <a:lnTo>
                    <a:pt x="1076" y="75"/>
                  </a:lnTo>
                  <a:lnTo>
                    <a:pt x="1106" y="60"/>
                  </a:lnTo>
                  <a:lnTo>
                    <a:pt x="1106" y="30"/>
                  </a:lnTo>
                  <a:lnTo>
                    <a:pt x="1091" y="0"/>
                  </a:lnTo>
                  <a:lnTo>
                    <a:pt x="1076" y="15"/>
                  </a:lnTo>
                  <a:lnTo>
                    <a:pt x="1076" y="0"/>
                  </a:lnTo>
                  <a:lnTo>
                    <a:pt x="1046" y="0"/>
                  </a:lnTo>
                  <a:lnTo>
                    <a:pt x="1031" y="0"/>
                  </a:lnTo>
                  <a:lnTo>
                    <a:pt x="1031" y="15"/>
                  </a:lnTo>
                  <a:lnTo>
                    <a:pt x="971" y="60"/>
                  </a:lnTo>
                  <a:lnTo>
                    <a:pt x="986" y="75"/>
                  </a:lnTo>
                  <a:lnTo>
                    <a:pt x="926" y="105"/>
                  </a:lnTo>
                  <a:lnTo>
                    <a:pt x="896" y="150"/>
                  </a:lnTo>
                  <a:lnTo>
                    <a:pt x="837" y="120"/>
                  </a:lnTo>
                  <a:lnTo>
                    <a:pt x="837" y="90"/>
                  </a:lnTo>
                  <a:lnTo>
                    <a:pt x="792" y="90"/>
                  </a:lnTo>
                  <a:lnTo>
                    <a:pt x="777" y="105"/>
                  </a:lnTo>
                  <a:lnTo>
                    <a:pt x="777" y="135"/>
                  </a:lnTo>
                  <a:lnTo>
                    <a:pt x="717" y="165"/>
                  </a:lnTo>
                  <a:lnTo>
                    <a:pt x="717" y="180"/>
                  </a:lnTo>
                  <a:lnTo>
                    <a:pt x="732" y="225"/>
                  </a:lnTo>
                  <a:lnTo>
                    <a:pt x="717" y="225"/>
                  </a:lnTo>
                  <a:lnTo>
                    <a:pt x="672" y="255"/>
                  </a:lnTo>
                  <a:lnTo>
                    <a:pt x="657" y="270"/>
                  </a:lnTo>
                  <a:lnTo>
                    <a:pt x="642" y="315"/>
                  </a:lnTo>
                  <a:lnTo>
                    <a:pt x="672" y="345"/>
                  </a:lnTo>
                  <a:lnTo>
                    <a:pt x="657" y="345"/>
                  </a:lnTo>
                  <a:lnTo>
                    <a:pt x="657" y="375"/>
                  </a:lnTo>
                  <a:lnTo>
                    <a:pt x="627" y="375"/>
                  </a:lnTo>
                  <a:lnTo>
                    <a:pt x="613" y="405"/>
                  </a:lnTo>
                  <a:lnTo>
                    <a:pt x="583" y="390"/>
                  </a:lnTo>
                  <a:lnTo>
                    <a:pt x="568" y="405"/>
                  </a:lnTo>
                  <a:lnTo>
                    <a:pt x="523" y="390"/>
                  </a:lnTo>
                  <a:lnTo>
                    <a:pt x="568" y="435"/>
                  </a:lnTo>
                  <a:lnTo>
                    <a:pt x="568" y="450"/>
                  </a:lnTo>
                  <a:lnTo>
                    <a:pt x="598" y="465"/>
                  </a:lnTo>
                  <a:lnTo>
                    <a:pt x="642" y="465"/>
                  </a:lnTo>
                  <a:lnTo>
                    <a:pt x="642" y="495"/>
                  </a:lnTo>
                  <a:lnTo>
                    <a:pt x="657" y="495"/>
                  </a:lnTo>
                  <a:lnTo>
                    <a:pt x="672" y="510"/>
                  </a:lnTo>
                  <a:lnTo>
                    <a:pt x="717" y="540"/>
                  </a:lnTo>
                  <a:lnTo>
                    <a:pt x="717" y="570"/>
                  </a:lnTo>
                  <a:lnTo>
                    <a:pt x="702" y="585"/>
                  </a:lnTo>
                  <a:lnTo>
                    <a:pt x="732" y="600"/>
                  </a:lnTo>
                  <a:lnTo>
                    <a:pt x="687" y="600"/>
                  </a:lnTo>
                  <a:lnTo>
                    <a:pt x="657" y="615"/>
                  </a:lnTo>
                  <a:lnTo>
                    <a:pt x="627" y="630"/>
                  </a:lnTo>
                  <a:lnTo>
                    <a:pt x="598" y="600"/>
                  </a:lnTo>
                  <a:lnTo>
                    <a:pt x="583" y="600"/>
                  </a:lnTo>
                  <a:lnTo>
                    <a:pt x="583" y="615"/>
                  </a:lnTo>
                  <a:lnTo>
                    <a:pt x="568" y="615"/>
                  </a:lnTo>
                  <a:lnTo>
                    <a:pt x="583" y="630"/>
                  </a:lnTo>
                  <a:lnTo>
                    <a:pt x="583" y="689"/>
                  </a:lnTo>
                  <a:lnTo>
                    <a:pt x="583" y="704"/>
                  </a:lnTo>
                  <a:lnTo>
                    <a:pt x="613" y="719"/>
                  </a:lnTo>
                  <a:lnTo>
                    <a:pt x="613" y="734"/>
                  </a:lnTo>
                  <a:lnTo>
                    <a:pt x="598" y="734"/>
                  </a:lnTo>
                  <a:lnTo>
                    <a:pt x="568" y="749"/>
                  </a:lnTo>
                  <a:lnTo>
                    <a:pt x="523" y="779"/>
                  </a:lnTo>
                  <a:lnTo>
                    <a:pt x="538" y="809"/>
                  </a:lnTo>
                  <a:lnTo>
                    <a:pt x="523" y="839"/>
                  </a:lnTo>
                  <a:lnTo>
                    <a:pt x="523" y="854"/>
                  </a:lnTo>
                  <a:lnTo>
                    <a:pt x="538" y="944"/>
                  </a:lnTo>
                  <a:lnTo>
                    <a:pt x="538" y="1019"/>
                  </a:lnTo>
                  <a:lnTo>
                    <a:pt x="568" y="1064"/>
                  </a:lnTo>
                  <a:lnTo>
                    <a:pt x="598" y="1094"/>
                  </a:lnTo>
                  <a:lnTo>
                    <a:pt x="598" y="1124"/>
                  </a:lnTo>
                  <a:lnTo>
                    <a:pt x="553" y="1139"/>
                  </a:lnTo>
                  <a:lnTo>
                    <a:pt x="508" y="1184"/>
                  </a:lnTo>
                  <a:lnTo>
                    <a:pt x="463" y="1229"/>
                  </a:lnTo>
                  <a:lnTo>
                    <a:pt x="448" y="1244"/>
                  </a:lnTo>
                  <a:lnTo>
                    <a:pt x="463" y="1304"/>
                  </a:lnTo>
                  <a:lnTo>
                    <a:pt x="433" y="1319"/>
                  </a:lnTo>
                  <a:lnTo>
                    <a:pt x="403" y="1304"/>
                  </a:lnTo>
                  <a:lnTo>
                    <a:pt x="373" y="1304"/>
                  </a:lnTo>
                  <a:lnTo>
                    <a:pt x="344" y="1259"/>
                  </a:lnTo>
                  <a:lnTo>
                    <a:pt x="299" y="1274"/>
                  </a:lnTo>
                  <a:lnTo>
                    <a:pt x="314" y="1304"/>
                  </a:lnTo>
                  <a:lnTo>
                    <a:pt x="284" y="1319"/>
                  </a:lnTo>
                  <a:lnTo>
                    <a:pt x="254" y="1334"/>
                  </a:lnTo>
                  <a:lnTo>
                    <a:pt x="239" y="1334"/>
                  </a:lnTo>
                  <a:lnTo>
                    <a:pt x="209" y="1289"/>
                  </a:lnTo>
                  <a:lnTo>
                    <a:pt x="164" y="1274"/>
                  </a:lnTo>
                  <a:lnTo>
                    <a:pt x="119" y="1274"/>
                  </a:lnTo>
                  <a:lnTo>
                    <a:pt x="75" y="1319"/>
                  </a:lnTo>
                  <a:lnTo>
                    <a:pt x="45" y="1349"/>
                  </a:lnTo>
                  <a:lnTo>
                    <a:pt x="0" y="1393"/>
                  </a:lnTo>
                  <a:lnTo>
                    <a:pt x="15" y="1408"/>
                  </a:lnTo>
                  <a:lnTo>
                    <a:pt x="60" y="1423"/>
                  </a:lnTo>
                  <a:lnTo>
                    <a:pt x="89" y="1468"/>
                  </a:lnTo>
                  <a:lnTo>
                    <a:pt x="134" y="1483"/>
                  </a:lnTo>
                  <a:lnTo>
                    <a:pt x="134" y="1513"/>
                  </a:lnTo>
                  <a:lnTo>
                    <a:pt x="104" y="1543"/>
                  </a:lnTo>
                  <a:lnTo>
                    <a:pt x="119" y="1573"/>
                  </a:lnTo>
                  <a:lnTo>
                    <a:pt x="149" y="1603"/>
                  </a:lnTo>
                  <a:lnTo>
                    <a:pt x="164" y="1678"/>
                  </a:lnTo>
                  <a:lnTo>
                    <a:pt x="179" y="1693"/>
                  </a:lnTo>
                  <a:lnTo>
                    <a:pt x="179" y="1708"/>
                  </a:lnTo>
                  <a:lnTo>
                    <a:pt x="194" y="1768"/>
                  </a:lnTo>
                  <a:lnTo>
                    <a:pt x="224" y="1753"/>
                  </a:lnTo>
                  <a:lnTo>
                    <a:pt x="239" y="1723"/>
                  </a:lnTo>
                  <a:lnTo>
                    <a:pt x="269" y="1738"/>
                  </a:lnTo>
                  <a:lnTo>
                    <a:pt x="314" y="1693"/>
                  </a:lnTo>
                  <a:lnTo>
                    <a:pt x="358" y="1693"/>
                  </a:lnTo>
                  <a:lnTo>
                    <a:pt x="373" y="1738"/>
                  </a:lnTo>
                  <a:lnTo>
                    <a:pt x="403" y="1798"/>
                  </a:lnTo>
                  <a:lnTo>
                    <a:pt x="418" y="1798"/>
                  </a:lnTo>
                  <a:lnTo>
                    <a:pt x="463" y="1738"/>
                  </a:lnTo>
                  <a:lnTo>
                    <a:pt x="493" y="1693"/>
                  </a:lnTo>
                  <a:lnTo>
                    <a:pt x="523" y="1693"/>
                  </a:lnTo>
                  <a:lnTo>
                    <a:pt x="598" y="1693"/>
                  </a:lnTo>
                  <a:lnTo>
                    <a:pt x="627" y="1663"/>
                  </a:lnTo>
                  <a:lnTo>
                    <a:pt x="657" y="1678"/>
                  </a:lnTo>
                  <a:lnTo>
                    <a:pt x="657" y="1708"/>
                  </a:lnTo>
                  <a:lnTo>
                    <a:pt x="672" y="1708"/>
                  </a:lnTo>
                  <a:lnTo>
                    <a:pt x="717" y="1708"/>
                  </a:lnTo>
                  <a:lnTo>
                    <a:pt x="747" y="1678"/>
                  </a:lnTo>
                  <a:lnTo>
                    <a:pt x="822" y="1618"/>
                  </a:lnTo>
                  <a:lnTo>
                    <a:pt x="867" y="1663"/>
                  </a:lnTo>
                  <a:lnTo>
                    <a:pt x="881" y="1663"/>
                  </a:lnTo>
                  <a:lnTo>
                    <a:pt x="926" y="1663"/>
                  </a:lnTo>
                  <a:lnTo>
                    <a:pt x="956" y="1648"/>
                  </a:lnTo>
                  <a:lnTo>
                    <a:pt x="1001" y="1663"/>
                  </a:lnTo>
                  <a:lnTo>
                    <a:pt x="1016" y="1603"/>
                  </a:lnTo>
                  <a:lnTo>
                    <a:pt x="986" y="1588"/>
                  </a:lnTo>
                  <a:lnTo>
                    <a:pt x="986" y="1573"/>
                  </a:lnTo>
                  <a:lnTo>
                    <a:pt x="1031" y="1543"/>
                  </a:lnTo>
                  <a:lnTo>
                    <a:pt x="1046" y="1573"/>
                  </a:lnTo>
                  <a:lnTo>
                    <a:pt x="1121" y="1678"/>
                  </a:lnTo>
                  <a:lnTo>
                    <a:pt x="1136" y="1708"/>
                  </a:lnTo>
                  <a:lnTo>
                    <a:pt x="1180" y="1708"/>
                  </a:lnTo>
                  <a:lnTo>
                    <a:pt x="1165" y="1678"/>
                  </a:lnTo>
                  <a:lnTo>
                    <a:pt x="1180" y="1633"/>
                  </a:lnTo>
                  <a:lnTo>
                    <a:pt x="1225" y="1603"/>
                  </a:lnTo>
                  <a:lnTo>
                    <a:pt x="1255" y="1588"/>
                  </a:lnTo>
                  <a:lnTo>
                    <a:pt x="1285" y="1573"/>
                  </a:lnTo>
                  <a:lnTo>
                    <a:pt x="1315" y="1588"/>
                  </a:lnTo>
                  <a:lnTo>
                    <a:pt x="1405" y="1588"/>
                  </a:lnTo>
                  <a:lnTo>
                    <a:pt x="1449" y="1588"/>
                  </a:lnTo>
                  <a:lnTo>
                    <a:pt x="1464" y="1633"/>
                  </a:lnTo>
                  <a:lnTo>
                    <a:pt x="1509" y="1693"/>
                  </a:lnTo>
                  <a:lnTo>
                    <a:pt x="1569" y="1708"/>
                  </a:lnTo>
                  <a:lnTo>
                    <a:pt x="1584" y="1753"/>
                  </a:lnTo>
                  <a:lnTo>
                    <a:pt x="1584" y="1783"/>
                  </a:lnTo>
                  <a:lnTo>
                    <a:pt x="1539" y="1813"/>
                  </a:lnTo>
                  <a:lnTo>
                    <a:pt x="1509" y="1828"/>
                  </a:lnTo>
                  <a:lnTo>
                    <a:pt x="1434" y="1873"/>
                  </a:lnTo>
                  <a:lnTo>
                    <a:pt x="1345" y="1903"/>
                  </a:lnTo>
                  <a:lnTo>
                    <a:pt x="1330" y="1933"/>
                  </a:lnTo>
                  <a:lnTo>
                    <a:pt x="1285" y="1948"/>
                  </a:lnTo>
                  <a:lnTo>
                    <a:pt x="1255" y="1993"/>
                  </a:lnTo>
                  <a:lnTo>
                    <a:pt x="1210" y="2202"/>
                  </a:lnTo>
                  <a:lnTo>
                    <a:pt x="1210" y="2247"/>
                  </a:lnTo>
                  <a:lnTo>
                    <a:pt x="1270" y="2247"/>
                  </a:lnTo>
                  <a:lnTo>
                    <a:pt x="1300" y="2277"/>
                  </a:lnTo>
                  <a:lnTo>
                    <a:pt x="1315" y="2307"/>
                  </a:lnTo>
                  <a:lnTo>
                    <a:pt x="1345" y="2367"/>
                  </a:lnTo>
                  <a:lnTo>
                    <a:pt x="1360" y="2382"/>
                  </a:lnTo>
                  <a:lnTo>
                    <a:pt x="1375" y="2367"/>
                  </a:lnTo>
                  <a:lnTo>
                    <a:pt x="1375" y="2337"/>
                  </a:lnTo>
                  <a:lnTo>
                    <a:pt x="1390" y="2277"/>
                  </a:lnTo>
                  <a:lnTo>
                    <a:pt x="1419" y="2202"/>
                  </a:lnTo>
                  <a:lnTo>
                    <a:pt x="1419" y="2172"/>
                  </a:lnTo>
                  <a:lnTo>
                    <a:pt x="1434" y="2157"/>
                  </a:lnTo>
                  <a:lnTo>
                    <a:pt x="1419" y="2112"/>
                  </a:lnTo>
                  <a:lnTo>
                    <a:pt x="1434" y="2097"/>
                  </a:lnTo>
                  <a:lnTo>
                    <a:pt x="1494" y="2127"/>
                  </a:lnTo>
                  <a:lnTo>
                    <a:pt x="1524" y="2097"/>
                  </a:lnTo>
                  <a:lnTo>
                    <a:pt x="1554" y="2082"/>
                  </a:lnTo>
                  <a:lnTo>
                    <a:pt x="1599" y="2097"/>
                  </a:lnTo>
                  <a:lnTo>
                    <a:pt x="1629" y="2097"/>
                  </a:lnTo>
                  <a:lnTo>
                    <a:pt x="1674" y="2112"/>
                  </a:lnTo>
                  <a:lnTo>
                    <a:pt x="1718" y="2187"/>
                  </a:lnTo>
                  <a:lnTo>
                    <a:pt x="1748" y="2187"/>
                  </a:lnTo>
                  <a:lnTo>
                    <a:pt x="1778" y="2157"/>
                  </a:lnTo>
                  <a:lnTo>
                    <a:pt x="1778" y="2082"/>
                  </a:lnTo>
                  <a:lnTo>
                    <a:pt x="1793" y="2067"/>
                  </a:lnTo>
                  <a:lnTo>
                    <a:pt x="1823" y="2097"/>
                  </a:lnTo>
                  <a:lnTo>
                    <a:pt x="1853" y="2082"/>
                  </a:lnTo>
                  <a:lnTo>
                    <a:pt x="1883" y="2097"/>
                  </a:lnTo>
                  <a:lnTo>
                    <a:pt x="1853" y="2142"/>
                  </a:lnTo>
                  <a:lnTo>
                    <a:pt x="1853" y="2172"/>
                  </a:lnTo>
                  <a:lnTo>
                    <a:pt x="1853" y="2202"/>
                  </a:lnTo>
                  <a:lnTo>
                    <a:pt x="1883" y="2202"/>
                  </a:lnTo>
                  <a:lnTo>
                    <a:pt x="1928" y="2217"/>
                  </a:lnTo>
                  <a:lnTo>
                    <a:pt x="2002" y="2232"/>
                  </a:lnTo>
                  <a:lnTo>
                    <a:pt x="2032" y="2247"/>
                  </a:lnTo>
                  <a:lnTo>
                    <a:pt x="2062" y="2277"/>
                  </a:lnTo>
                  <a:lnTo>
                    <a:pt x="2092" y="2292"/>
                  </a:lnTo>
                  <a:lnTo>
                    <a:pt x="2122" y="2277"/>
                  </a:lnTo>
                  <a:lnTo>
                    <a:pt x="2182" y="2307"/>
                  </a:lnTo>
                  <a:lnTo>
                    <a:pt x="2241" y="2307"/>
                  </a:lnTo>
                  <a:lnTo>
                    <a:pt x="2256" y="2337"/>
                  </a:lnTo>
                  <a:lnTo>
                    <a:pt x="2271" y="2352"/>
                  </a:lnTo>
                  <a:lnTo>
                    <a:pt x="2286" y="2352"/>
                  </a:lnTo>
                  <a:lnTo>
                    <a:pt x="2301" y="2337"/>
                  </a:lnTo>
                  <a:lnTo>
                    <a:pt x="2286" y="2277"/>
                  </a:lnTo>
                  <a:lnTo>
                    <a:pt x="2286" y="2247"/>
                  </a:lnTo>
                  <a:lnTo>
                    <a:pt x="2316" y="2232"/>
                  </a:lnTo>
                  <a:lnTo>
                    <a:pt x="2286" y="2142"/>
                  </a:lnTo>
                  <a:lnTo>
                    <a:pt x="2376" y="2157"/>
                  </a:lnTo>
                  <a:lnTo>
                    <a:pt x="2466" y="2202"/>
                  </a:lnTo>
                  <a:lnTo>
                    <a:pt x="2451" y="2217"/>
                  </a:lnTo>
                  <a:lnTo>
                    <a:pt x="2495" y="2232"/>
                  </a:lnTo>
                  <a:lnTo>
                    <a:pt x="2555" y="2217"/>
                  </a:lnTo>
                  <a:lnTo>
                    <a:pt x="2555" y="2247"/>
                  </a:lnTo>
                  <a:lnTo>
                    <a:pt x="2555" y="2292"/>
                  </a:lnTo>
                  <a:lnTo>
                    <a:pt x="2540" y="2352"/>
                  </a:lnTo>
                  <a:lnTo>
                    <a:pt x="2495" y="2427"/>
                  </a:lnTo>
                  <a:lnTo>
                    <a:pt x="2481" y="2487"/>
                  </a:lnTo>
                  <a:lnTo>
                    <a:pt x="2451" y="2517"/>
                  </a:lnTo>
                  <a:lnTo>
                    <a:pt x="2406" y="2547"/>
                  </a:lnTo>
                  <a:lnTo>
                    <a:pt x="2421" y="2577"/>
                  </a:lnTo>
                  <a:lnTo>
                    <a:pt x="2451" y="2607"/>
                  </a:lnTo>
                  <a:lnTo>
                    <a:pt x="2481" y="2622"/>
                  </a:lnTo>
                  <a:lnTo>
                    <a:pt x="2540" y="2592"/>
                  </a:lnTo>
                  <a:lnTo>
                    <a:pt x="2585" y="2532"/>
                  </a:lnTo>
                  <a:lnTo>
                    <a:pt x="2600" y="2532"/>
                  </a:lnTo>
                  <a:lnTo>
                    <a:pt x="2645" y="2472"/>
                  </a:lnTo>
                  <a:lnTo>
                    <a:pt x="2660" y="2487"/>
                  </a:lnTo>
                  <a:lnTo>
                    <a:pt x="2705" y="2457"/>
                  </a:lnTo>
                  <a:lnTo>
                    <a:pt x="2720" y="2472"/>
                  </a:lnTo>
                  <a:lnTo>
                    <a:pt x="2750" y="2427"/>
                  </a:lnTo>
                  <a:lnTo>
                    <a:pt x="2824" y="2427"/>
                  </a:lnTo>
                  <a:lnTo>
                    <a:pt x="2824" y="2502"/>
                  </a:lnTo>
                  <a:lnTo>
                    <a:pt x="2899" y="2577"/>
                  </a:lnTo>
                  <a:lnTo>
                    <a:pt x="2869" y="2607"/>
                  </a:lnTo>
                  <a:lnTo>
                    <a:pt x="2854" y="2637"/>
                  </a:lnTo>
                  <a:lnTo>
                    <a:pt x="2809" y="2637"/>
                  </a:lnTo>
                  <a:lnTo>
                    <a:pt x="2794" y="2652"/>
                  </a:lnTo>
                  <a:lnTo>
                    <a:pt x="2809" y="2682"/>
                  </a:lnTo>
                  <a:lnTo>
                    <a:pt x="2854" y="2712"/>
                  </a:lnTo>
                  <a:lnTo>
                    <a:pt x="2884" y="2697"/>
                  </a:lnTo>
                  <a:lnTo>
                    <a:pt x="2884" y="2667"/>
                  </a:lnTo>
                  <a:lnTo>
                    <a:pt x="2974" y="2622"/>
                  </a:lnTo>
                  <a:lnTo>
                    <a:pt x="3004" y="2637"/>
                  </a:lnTo>
                  <a:lnTo>
                    <a:pt x="3033" y="2562"/>
                  </a:lnTo>
                  <a:lnTo>
                    <a:pt x="3078" y="2562"/>
                  </a:lnTo>
                  <a:lnTo>
                    <a:pt x="3108" y="2532"/>
                  </a:lnTo>
                  <a:lnTo>
                    <a:pt x="3093" y="2532"/>
                  </a:lnTo>
                  <a:lnTo>
                    <a:pt x="3123" y="2517"/>
                  </a:lnTo>
                  <a:lnTo>
                    <a:pt x="3168" y="2517"/>
                  </a:lnTo>
                  <a:lnTo>
                    <a:pt x="3168" y="2547"/>
                  </a:lnTo>
                  <a:lnTo>
                    <a:pt x="3198" y="2577"/>
                  </a:lnTo>
                  <a:lnTo>
                    <a:pt x="3273" y="2517"/>
                  </a:lnTo>
                  <a:lnTo>
                    <a:pt x="3302" y="2532"/>
                  </a:lnTo>
                  <a:lnTo>
                    <a:pt x="3332" y="2502"/>
                  </a:lnTo>
                  <a:close/>
                </a:path>
              </a:pathLst>
            </a:custGeom>
            <a:solidFill>
              <a:srgbClr val="FF99CC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 smtClean="0">
                <a:solidFill>
                  <a:prstClr val="white"/>
                </a:solidFill>
              </a:endParaRPr>
            </a:p>
          </p:txBody>
        </p:sp>
        <p:sp>
          <p:nvSpPr>
            <p:cNvPr id="24630" name="Freeform 19"/>
            <p:cNvSpPr>
              <a:spLocks/>
            </p:cNvSpPr>
            <p:nvPr/>
          </p:nvSpPr>
          <p:spPr bwMode="auto">
            <a:xfrm>
              <a:off x="4465" y="2325"/>
              <a:ext cx="3060" cy="2357"/>
            </a:xfrm>
            <a:custGeom>
              <a:avLst/>
              <a:gdLst>
                <a:gd name="T0" fmla="*/ 6 w 3437"/>
                <a:gd name="T1" fmla="*/ 465 h 2427"/>
                <a:gd name="T2" fmla="*/ 7 w 3437"/>
                <a:gd name="T3" fmla="*/ 485 h 2427"/>
                <a:gd name="T4" fmla="*/ 7 w 3437"/>
                <a:gd name="T5" fmla="*/ 469 h 2427"/>
                <a:gd name="T6" fmla="*/ 7 w 3437"/>
                <a:gd name="T7" fmla="*/ 509 h 2427"/>
                <a:gd name="T8" fmla="*/ 8 w 3437"/>
                <a:gd name="T9" fmla="*/ 515 h 2427"/>
                <a:gd name="T10" fmla="*/ 8 w 3437"/>
                <a:gd name="T11" fmla="*/ 509 h 2427"/>
                <a:gd name="T12" fmla="*/ 9 w 3437"/>
                <a:gd name="T13" fmla="*/ 540 h 2427"/>
                <a:gd name="T14" fmla="*/ 9 w 3437"/>
                <a:gd name="T15" fmla="*/ 567 h 2427"/>
                <a:gd name="T16" fmla="*/ 9 w 3437"/>
                <a:gd name="T17" fmla="*/ 590 h 2427"/>
                <a:gd name="T18" fmla="*/ 10 w 3437"/>
                <a:gd name="T19" fmla="*/ 575 h 2427"/>
                <a:gd name="T20" fmla="*/ 10 w 3437"/>
                <a:gd name="T21" fmla="*/ 581 h 2427"/>
                <a:gd name="T22" fmla="*/ 10 w 3437"/>
                <a:gd name="T23" fmla="*/ 567 h 2427"/>
                <a:gd name="T24" fmla="*/ 11 w 3437"/>
                <a:gd name="T25" fmla="*/ 557 h 2427"/>
                <a:gd name="T26" fmla="*/ 11 w 3437"/>
                <a:gd name="T27" fmla="*/ 509 h 2427"/>
                <a:gd name="T28" fmla="*/ 12 w 3437"/>
                <a:gd name="T29" fmla="*/ 509 h 2427"/>
                <a:gd name="T30" fmla="*/ 12 w 3437"/>
                <a:gd name="T31" fmla="*/ 490 h 2427"/>
                <a:gd name="T32" fmla="*/ 12 w 3437"/>
                <a:gd name="T33" fmla="*/ 453 h 2427"/>
                <a:gd name="T34" fmla="*/ 12 w 3437"/>
                <a:gd name="T35" fmla="*/ 428 h 2427"/>
                <a:gd name="T36" fmla="*/ 12 w 3437"/>
                <a:gd name="T37" fmla="*/ 357 h 2427"/>
                <a:gd name="T38" fmla="*/ 12 w 3437"/>
                <a:gd name="T39" fmla="*/ 311 h 2427"/>
                <a:gd name="T40" fmla="*/ 12 w 3437"/>
                <a:gd name="T41" fmla="*/ 268 h 2427"/>
                <a:gd name="T42" fmla="*/ 11 w 3437"/>
                <a:gd name="T43" fmla="*/ 232 h 2427"/>
                <a:gd name="T44" fmla="*/ 11 w 3437"/>
                <a:gd name="T45" fmla="*/ 165 h 2427"/>
                <a:gd name="T46" fmla="*/ 10 w 3437"/>
                <a:gd name="T47" fmla="*/ 154 h 2427"/>
                <a:gd name="T48" fmla="*/ 9 w 3437"/>
                <a:gd name="T49" fmla="*/ 169 h 2427"/>
                <a:gd name="T50" fmla="*/ 9 w 3437"/>
                <a:gd name="T51" fmla="*/ 195 h 2427"/>
                <a:gd name="T52" fmla="*/ 8 w 3437"/>
                <a:gd name="T53" fmla="*/ 207 h 2427"/>
                <a:gd name="T54" fmla="*/ 8 w 3437"/>
                <a:gd name="T55" fmla="*/ 253 h 2427"/>
                <a:gd name="T56" fmla="*/ 7 w 3437"/>
                <a:gd name="T57" fmla="*/ 250 h 2427"/>
                <a:gd name="T58" fmla="*/ 6 w 3437"/>
                <a:gd name="T59" fmla="*/ 228 h 2427"/>
                <a:gd name="T60" fmla="*/ 5 w 3437"/>
                <a:gd name="T61" fmla="*/ 169 h 2427"/>
                <a:gd name="T62" fmla="*/ 4 w 3437"/>
                <a:gd name="T63" fmla="*/ 136 h 2427"/>
                <a:gd name="T64" fmla="*/ 4 w 3437"/>
                <a:gd name="T65" fmla="*/ 115 h 2427"/>
                <a:gd name="T66" fmla="*/ 4 w 3437"/>
                <a:gd name="T67" fmla="*/ 88 h 2427"/>
                <a:gd name="T68" fmla="*/ 4 w 3437"/>
                <a:gd name="T69" fmla="*/ 67 h 2427"/>
                <a:gd name="T70" fmla="*/ 4 w 3437"/>
                <a:gd name="T71" fmla="*/ 0 h 2427"/>
                <a:gd name="T72" fmla="*/ 4 w 3437"/>
                <a:gd name="T73" fmla="*/ 51 h 2427"/>
                <a:gd name="T74" fmla="*/ 4 w 3437"/>
                <a:gd name="T75" fmla="*/ 71 h 2427"/>
                <a:gd name="T76" fmla="*/ 4 w 3437"/>
                <a:gd name="T77" fmla="*/ 64 h 2427"/>
                <a:gd name="T78" fmla="*/ 4 w 3437"/>
                <a:gd name="T79" fmla="*/ 92 h 2427"/>
                <a:gd name="T80" fmla="*/ 4 w 3437"/>
                <a:gd name="T81" fmla="*/ 136 h 2427"/>
                <a:gd name="T82" fmla="*/ 4 w 3437"/>
                <a:gd name="T83" fmla="*/ 162 h 2427"/>
                <a:gd name="T84" fmla="*/ 4 w 3437"/>
                <a:gd name="T85" fmla="*/ 177 h 2427"/>
                <a:gd name="T86" fmla="*/ 4 w 3437"/>
                <a:gd name="T87" fmla="*/ 199 h 2427"/>
                <a:gd name="T88" fmla="*/ 4 w 3437"/>
                <a:gd name="T89" fmla="*/ 253 h 2427"/>
                <a:gd name="T90" fmla="*/ 4 w 3437"/>
                <a:gd name="T91" fmla="*/ 301 h 2427"/>
                <a:gd name="T92" fmla="*/ 4 w 3437"/>
                <a:gd name="T93" fmla="*/ 310 h 2427"/>
                <a:gd name="T94" fmla="*/ 4 w 3437"/>
                <a:gd name="T95" fmla="*/ 357 h 2427"/>
                <a:gd name="T96" fmla="*/ 4 w 3437"/>
                <a:gd name="T97" fmla="*/ 338 h 2427"/>
                <a:gd name="T98" fmla="*/ 4 w 3437"/>
                <a:gd name="T99" fmla="*/ 364 h 2427"/>
                <a:gd name="T100" fmla="*/ 4 w 3437"/>
                <a:gd name="T101" fmla="*/ 346 h 2427"/>
                <a:gd name="T102" fmla="*/ 4 w 3437"/>
                <a:gd name="T103" fmla="*/ 357 h 2427"/>
                <a:gd name="T104" fmla="*/ 4 w 3437"/>
                <a:gd name="T105" fmla="*/ 359 h 2427"/>
                <a:gd name="T106" fmla="*/ 4 w 3437"/>
                <a:gd name="T107" fmla="*/ 348 h 2427"/>
                <a:gd name="T108" fmla="*/ 4 w 3437"/>
                <a:gd name="T109" fmla="*/ 359 h 2427"/>
                <a:gd name="T110" fmla="*/ 5 w 3437"/>
                <a:gd name="T111" fmla="*/ 386 h 2427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w 3437"/>
                <a:gd name="T169" fmla="*/ 0 h 2427"/>
                <a:gd name="T170" fmla="*/ 3437 w 3437"/>
                <a:gd name="T171" fmla="*/ 2427 h 2427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T168" t="T169" r="T170" b="T171"/>
              <a:pathLst>
                <a:path w="3437" h="2427">
                  <a:moveTo>
                    <a:pt x="1554" y="1738"/>
                  </a:moveTo>
                  <a:lnTo>
                    <a:pt x="1584" y="1798"/>
                  </a:lnTo>
                  <a:lnTo>
                    <a:pt x="1629" y="1858"/>
                  </a:lnTo>
                  <a:lnTo>
                    <a:pt x="1644" y="1888"/>
                  </a:lnTo>
                  <a:lnTo>
                    <a:pt x="1659" y="1977"/>
                  </a:lnTo>
                  <a:lnTo>
                    <a:pt x="1689" y="1962"/>
                  </a:lnTo>
                  <a:lnTo>
                    <a:pt x="1734" y="1992"/>
                  </a:lnTo>
                  <a:lnTo>
                    <a:pt x="1764" y="1977"/>
                  </a:lnTo>
                  <a:lnTo>
                    <a:pt x="1808" y="1977"/>
                  </a:lnTo>
                  <a:lnTo>
                    <a:pt x="1838" y="1962"/>
                  </a:lnTo>
                  <a:lnTo>
                    <a:pt x="1913" y="1947"/>
                  </a:lnTo>
                  <a:lnTo>
                    <a:pt x="1943" y="1917"/>
                  </a:lnTo>
                  <a:lnTo>
                    <a:pt x="1943" y="1947"/>
                  </a:lnTo>
                  <a:lnTo>
                    <a:pt x="1943" y="1977"/>
                  </a:lnTo>
                  <a:lnTo>
                    <a:pt x="1913" y="2037"/>
                  </a:lnTo>
                  <a:lnTo>
                    <a:pt x="1913" y="2082"/>
                  </a:lnTo>
                  <a:lnTo>
                    <a:pt x="1943" y="2082"/>
                  </a:lnTo>
                  <a:lnTo>
                    <a:pt x="1928" y="2112"/>
                  </a:lnTo>
                  <a:lnTo>
                    <a:pt x="2003" y="2127"/>
                  </a:lnTo>
                  <a:lnTo>
                    <a:pt x="1988" y="2097"/>
                  </a:lnTo>
                  <a:lnTo>
                    <a:pt x="2018" y="2127"/>
                  </a:lnTo>
                  <a:lnTo>
                    <a:pt x="2077" y="2082"/>
                  </a:lnTo>
                  <a:lnTo>
                    <a:pt x="2152" y="2067"/>
                  </a:lnTo>
                  <a:lnTo>
                    <a:pt x="2167" y="2082"/>
                  </a:lnTo>
                  <a:lnTo>
                    <a:pt x="2197" y="2052"/>
                  </a:lnTo>
                  <a:lnTo>
                    <a:pt x="2317" y="2142"/>
                  </a:lnTo>
                  <a:lnTo>
                    <a:pt x="2346" y="2157"/>
                  </a:lnTo>
                  <a:lnTo>
                    <a:pt x="2391" y="2202"/>
                  </a:lnTo>
                  <a:lnTo>
                    <a:pt x="2421" y="2232"/>
                  </a:lnTo>
                  <a:lnTo>
                    <a:pt x="2391" y="2232"/>
                  </a:lnTo>
                  <a:lnTo>
                    <a:pt x="2376" y="2292"/>
                  </a:lnTo>
                  <a:lnTo>
                    <a:pt x="2376" y="2307"/>
                  </a:lnTo>
                  <a:lnTo>
                    <a:pt x="2331" y="2352"/>
                  </a:lnTo>
                  <a:lnTo>
                    <a:pt x="2391" y="2367"/>
                  </a:lnTo>
                  <a:lnTo>
                    <a:pt x="2376" y="2382"/>
                  </a:lnTo>
                  <a:lnTo>
                    <a:pt x="2376" y="2412"/>
                  </a:lnTo>
                  <a:lnTo>
                    <a:pt x="2436" y="2412"/>
                  </a:lnTo>
                  <a:lnTo>
                    <a:pt x="2451" y="2427"/>
                  </a:lnTo>
                  <a:lnTo>
                    <a:pt x="2481" y="2367"/>
                  </a:lnTo>
                  <a:lnTo>
                    <a:pt x="2526" y="2352"/>
                  </a:lnTo>
                  <a:lnTo>
                    <a:pt x="2556" y="2337"/>
                  </a:lnTo>
                  <a:lnTo>
                    <a:pt x="2556" y="2382"/>
                  </a:lnTo>
                  <a:lnTo>
                    <a:pt x="2600" y="2412"/>
                  </a:lnTo>
                  <a:lnTo>
                    <a:pt x="2660" y="2367"/>
                  </a:lnTo>
                  <a:lnTo>
                    <a:pt x="2675" y="2352"/>
                  </a:lnTo>
                  <a:lnTo>
                    <a:pt x="2675" y="2322"/>
                  </a:lnTo>
                  <a:lnTo>
                    <a:pt x="2720" y="2322"/>
                  </a:lnTo>
                  <a:lnTo>
                    <a:pt x="2705" y="2307"/>
                  </a:lnTo>
                  <a:lnTo>
                    <a:pt x="2765" y="2292"/>
                  </a:lnTo>
                  <a:lnTo>
                    <a:pt x="2825" y="2292"/>
                  </a:lnTo>
                  <a:lnTo>
                    <a:pt x="2884" y="2337"/>
                  </a:lnTo>
                  <a:lnTo>
                    <a:pt x="2914" y="2277"/>
                  </a:lnTo>
                  <a:lnTo>
                    <a:pt x="2899" y="2262"/>
                  </a:lnTo>
                  <a:lnTo>
                    <a:pt x="2914" y="2187"/>
                  </a:lnTo>
                  <a:lnTo>
                    <a:pt x="2989" y="2127"/>
                  </a:lnTo>
                  <a:lnTo>
                    <a:pt x="3004" y="2082"/>
                  </a:lnTo>
                  <a:lnTo>
                    <a:pt x="3019" y="2037"/>
                  </a:lnTo>
                  <a:lnTo>
                    <a:pt x="3064" y="2022"/>
                  </a:lnTo>
                  <a:lnTo>
                    <a:pt x="3168" y="1992"/>
                  </a:lnTo>
                  <a:lnTo>
                    <a:pt x="3243" y="2082"/>
                  </a:lnTo>
                  <a:lnTo>
                    <a:pt x="3318" y="2082"/>
                  </a:lnTo>
                  <a:lnTo>
                    <a:pt x="3437" y="2052"/>
                  </a:lnTo>
                  <a:lnTo>
                    <a:pt x="3407" y="2007"/>
                  </a:lnTo>
                  <a:lnTo>
                    <a:pt x="3363" y="1992"/>
                  </a:lnTo>
                  <a:lnTo>
                    <a:pt x="3288" y="1962"/>
                  </a:lnTo>
                  <a:lnTo>
                    <a:pt x="3288" y="1917"/>
                  </a:lnTo>
                  <a:lnTo>
                    <a:pt x="3273" y="1902"/>
                  </a:lnTo>
                  <a:lnTo>
                    <a:pt x="3273" y="1843"/>
                  </a:lnTo>
                  <a:lnTo>
                    <a:pt x="3288" y="1828"/>
                  </a:lnTo>
                  <a:lnTo>
                    <a:pt x="3273" y="1813"/>
                  </a:lnTo>
                  <a:lnTo>
                    <a:pt x="3288" y="1798"/>
                  </a:lnTo>
                  <a:lnTo>
                    <a:pt x="3273" y="1753"/>
                  </a:lnTo>
                  <a:lnTo>
                    <a:pt x="3273" y="1678"/>
                  </a:lnTo>
                  <a:lnTo>
                    <a:pt x="3273" y="1603"/>
                  </a:lnTo>
                  <a:lnTo>
                    <a:pt x="3243" y="1543"/>
                  </a:lnTo>
                  <a:lnTo>
                    <a:pt x="3183" y="1453"/>
                  </a:lnTo>
                  <a:lnTo>
                    <a:pt x="3198" y="1423"/>
                  </a:lnTo>
                  <a:lnTo>
                    <a:pt x="3153" y="1363"/>
                  </a:lnTo>
                  <a:lnTo>
                    <a:pt x="3153" y="1303"/>
                  </a:lnTo>
                  <a:lnTo>
                    <a:pt x="3153" y="1273"/>
                  </a:lnTo>
                  <a:lnTo>
                    <a:pt x="3124" y="1228"/>
                  </a:lnTo>
                  <a:lnTo>
                    <a:pt x="3138" y="1213"/>
                  </a:lnTo>
                  <a:lnTo>
                    <a:pt x="3213" y="1169"/>
                  </a:lnTo>
                  <a:lnTo>
                    <a:pt x="3153" y="1094"/>
                  </a:lnTo>
                  <a:lnTo>
                    <a:pt x="3198" y="1049"/>
                  </a:lnTo>
                  <a:lnTo>
                    <a:pt x="3138" y="974"/>
                  </a:lnTo>
                  <a:lnTo>
                    <a:pt x="3049" y="1004"/>
                  </a:lnTo>
                  <a:lnTo>
                    <a:pt x="3019" y="944"/>
                  </a:lnTo>
                  <a:lnTo>
                    <a:pt x="2959" y="914"/>
                  </a:lnTo>
                  <a:lnTo>
                    <a:pt x="2989" y="884"/>
                  </a:lnTo>
                  <a:lnTo>
                    <a:pt x="2929" y="794"/>
                  </a:lnTo>
                  <a:lnTo>
                    <a:pt x="2855" y="674"/>
                  </a:lnTo>
                  <a:lnTo>
                    <a:pt x="2825" y="569"/>
                  </a:lnTo>
                  <a:lnTo>
                    <a:pt x="2735" y="599"/>
                  </a:lnTo>
                  <a:lnTo>
                    <a:pt x="2690" y="554"/>
                  </a:lnTo>
                  <a:lnTo>
                    <a:pt x="2675" y="629"/>
                  </a:lnTo>
                  <a:lnTo>
                    <a:pt x="2615" y="659"/>
                  </a:lnTo>
                  <a:lnTo>
                    <a:pt x="2600" y="674"/>
                  </a:lnTo>
                  <a:lnTo>
                    <a:pt x="2511" y="614"/>
                  </a:lnTo>
                  <a:lnTo>
                    <a:pt x="2421" y="689"/>
                  </a:lnTo>
                  <a:lnTo>
                    <a:pt x="2361" y="659"/>
                  </a:lnTo>
                  <a:lnTo>
                    <a:pt x="2302" y="734"/>
                  </a:lnTo>
                  <a:lnTo>
                    <a:pt x="2242" y="749"/>
                  </a:lnTo>
                  <a:lnTo>
                    <a:pt x="2242" y="794"/>
                  </a:lnTo>
                  <a:lnTo>
                    <a:pt x="2212" y="794"/>
                  </a:lnTo>
                  <a:lnTo>
                    <a:pt x="2152" y="779"/>
                  </a:lnTo>
                  <a:lnTo>
                    <a:pt x="2107" y="824"/>
                  </a:lnTo>
                  <a:lnTo>
                    <a:pt x="2092" y="839"/>
                  </a:lnTo>
                  <a:lnTo>
                    <a:pt x="2122" y="899"/>
                  </a:lnTo>
                  <a:lnTo>
                    <a:pt x="2077" y="899"/>
                  </a:lnTo>
                  <a:lnTo>
                    <a:pt x="2077" y="989"/>
                  </a:lnTo>
                  <a:lnTo>
                    <a:pt x="2048" y="1034"/>
                  </a:lnTo>
                  <a:lnTo>
                    <a:pt x="2003" y="1034"/>
                  </a:lnTo>
                  <a:lnTo>
                    <a:pt x="2003" y="1094"/>
                  </a:lnTo>
                  <a:lnTo>
                    <a:pt x="1988" y="1094"/>
                  </a:lnTo>
                  <a:lnTo>
                    <a:pt x="1928" y="1019"/>
                  </a:lnTo>
                  <a:lnTo>
                    <a:pt x="1883" y="1049"/>
                  </a:lnTo>
                  <a:lnTo>
                    <a:pt x="1794" y="944"/>
                  </a:lnTo>
                  <a:lnTo>
                    <a:pt x="1689" y="989"/>
                  </a:lnTo>
                  <a:lnTo>
                    <a:pt x="1629" y="929"/>
                  </a:lnTo>
                  <a:lnTo>
                    <a:pt x="1584" y="854"/>
                  </a:lnTo>
                  <a:lnTo>
                    <a:pt x="1584" y="794"/>
                  </a:lnTo>
                  <a:lnTo>
                    <a:pt x="1525" y="779"/>
                  </a:lnTo>
                  <a:lnTo>
                    <a:pt x="1510" y="689"/>
                  </a:lnTo>
                  <a:lnTo>
                    <a:pt x="1495" y="689"/>
                  </a:lnTo>
                  <a:lnTo>
                    <a:pt x="1495" y="674"/>
                  </a:lnTo>
                  <a:lnTo>
                    <a:pt x="1450" y="644"/>
                  </a:lnTo>
                  <a:lnTo>
                    <a:pt x="1375" y="554"/>
                  </a:lnTo>
                  <a:lnTo>
                    <a:pt x="1390" y="494"/>
                  </a:lnTo>
                  <a:lnTo>
                    <a:pt x="1345" y="465"/>
                  </a:lnTo>
                  <a:lnTo>
                    <a:pt x="1300" y="480"/>
                  </a:lnTo>
                  <a:lnTo>
                    <a:pt x="1241" y="465"/>
                  </a:lnTo>
                  <a:lnTo>
                    <a:pt x="1196" y="435"/>
                  </a:lnTo>
                  <a:lnTo>
                    <a:pt x="1181" y="465"/>
                  </a:lnTo>
                  <a:lnTo>
                    <a:pt x="1091" y="480"/>
                  </a:lnTo>
                  <a:lnTo>
                    <a:pt x="1061" y="360"/>
                  </a:lnTo>
                  <a:lnTo>
                    <a:pt x="1031" y="345"/>
                  </a:lnTo>
                  <a:lnTo>
                    <a:pt x="1016" y="270"/>
                  </a:lnTo>
                  <a:lnTo>
                    <a:pt x="972" y="285"/>
                  </a:lnTo>
                  <a:lnTo>
                    <a:pt x="972" y="270"/>
                  </a:lnTo>
                  <a:lnTo>
                    <a:pt x="1016" y="210"/>
                  </a:lnTo>
                  <a:lnTo>
                    <a:pt x="987" y="165"/>
                  </a:lnTo>
                  <a:lnTo>
                    <a:pt x="1016" y="30"/>
                  </a:lnTo>
                  <a:lnTo>
                    <a:pt x="972" y="0"/>
                  </a:lnTo>
                  <a:lnTo>
                    <a:pt x="867" y="30"/>
                  </a:lnTo>
                  <a:lnTo>
                    <a:pt x="807" y="165"/>
                  </a:lnTo>
                  <a:lnTo>
                    <a:pt x="747" y="285"/>
                  </a:lnTo>
                  <a:lnTo>
                    <a:pt x="703" y="210"/>
                  </a:lnTo>
                  <a:lnTo>
                    <a:pt x="643" y="255"/>
                  </a:lnTo>
                  <a:lnTo>
                    <a:pt x="598" y="360"/>
                  </a:lnTo>
                  <a:lnTo>
                    <a:pt x="553" y="375"/>
                  </a:lnTo>
                  <a:lnTo>
                    <a:pt x="478" y="285"/>
                  </a:lnTo>
                  <a:lnTo>
                    <a:pt x="478" y="300"/>
                  </a:lnTo>
                  <a:lnTo>
                    <a:pt x="419" y="315"/>
                  </a:lnTo>
                  <a:lnTo>
                    <a:pt x="374" y="210"/>
                  </a:lnTo>
                  <a:lnTo>
                    <a:pt x="269" y="255"/>
                  </a:lnTo>
                  <a:lnTo>
                    <a:pt x="254" y="270"/>
                  </a:lnTo>
                  <a:lnTo>
                    <a:pt x="209" y="255"/>
                  </a:lnTo>
                  <a:lnTo>
                    <a:pt x="60" y="345"/>
                  </a:lnTo>
                  <a:lnTo>
                    <a:pt x="90" y="375"/>
                  </a:lnTo>
                  <a:lnTo>
                    <a:pt x="45" y="450"/>
                  </a:lnTo>
                  <a:lnTo>
                    <a:pt x="45" y="465"/>
                  </a:lnTo>
                  <a:lnTo>
                    <a:pt x="15" y="465"/>
                  </a:lnTo>
                  <a:lnTo>
                    <a:pt x="15" y="554"/>
                  </a:lnTo>
                  <a:lnTo>
                    <a:pt x="30" y="584"/>
                  </a:lnTo>
                  <a:lnTo>
                    <a:pt x="0" y="599"/>
                  </a:lnTo>
                  <a:lnTo>
                    <a:pt x="0" y="644"/>
                  </a:lnTo>
                  <a:lnTo>
                    <a:pt x="90" y="659"/>
                  </a:lnTo>
                  <a:lnTo>
                    <a:pt x="194" y="704"/>
                  </a:lnTo>
                  <a:lnTo>
                    <a:pt x="194" y="644"/>
                  </a:lnTo>
                  <a:lnTo>
                    <a:pt x="239" y="674"/>
                  </a:lnTo>
                  <a:lnTo>
                    <a:pt x="314" y="719"/>
                  </a:lnTo>
                  <a:lnTo>
                    <a:pt x="284" y="734"/>
                  </a:lnTo>
                  <a:lnTo>
                    <a:pt x="344" y="734"/>
                  </a:lnTo>
                  <a:lnTo>
                    <a:pt x="299" y="749"/>
                  </a:lnTo>
                  <a:lnTo>
                    <a:pt x="180" y="809"/>
                  </a:lnTo>
                  <a:lnTo>
                    <a:pt x="90" y="884"/>
                  </a:lnTo>
                  <a:lnTo>
                    <a:pt x="105" y="929"/>
                  </a:lnTo>
                  <a:lnTo>
                    <a:pt x="150" y="989"/>
                  </a:lnTo>
                  <a:lnTo>
                    <a:pt x="180" y="1034"/>
                  </a:lnTo>
                  <a:lnTo>
                    <a:pt x="254" y="1094"/>
                  </a:lnTo>
                  <a:lnTo>
                    <a:pt x="180" y="1154"/>
                  </a:lnTo>
                  <a:lnTo>
                    <a:pt x="194" y="1198"/>
                  </a:lnTo>
                  <a:lnTo>
                    <a:pt x="209" y="1228"/>
                  </a:lnTo>
                  <a:lnTo>
                    <a:pt x="239" y="1228"/>
                  </a:lnTo>
                  <a:lnTo>
                    <a:pt x="299" y="1184"/>
                  </a:lnTo>
                  <a:lnTo>
                    <a:pt x="344" y="1243"/>
                  </a:lnTo>
                  <a:lnTo>
                    <a:pt x="359" y="1258"/>
                  </a:lnTo>
                  <a:lnTo>
                    <a:pt x="404" y="1318"/>
                  </a:lnTo>
                  <a:lnTo>
                    <a:pt x="478" y="1333"/>
                  </a:lnTo>
                  <a:lnTo>
                    <a:pt x="538" y="1393"/>
                  </a:lnTo>
                  <a:lnTo>
                    <a:pt x="613" y="1453"/>
                  </a:lnTo>
                  <a:lnTo>
                    <a:pt x="643" y="1423"/>
                  </a:lnTo>
                  <a:lnTo>
                    <a:pt x="703" y="1408"/>
                  </a:lnTo>
                  <a:lnTo>
                    <a:pt x="703" y="1378"/>
                  </a:lnTo>
                  <a:lnTo>
                    <a:pt x="732" y="1378"/>
                  </a:lnTo>
                  <a:lnTo>
                    <a:pt x="777" y="1453"/>
                  </a:lnTo>
                  <a:lnTo>
                    <a:pt x="807" y="1468"/>
                  </a:lnTo>
                  <a:lnTo>
                    <a:pt x="822" y="1453"/>
                  </a:lnTo>
                  <a:lnTo>
                    <a:pt x="852" y="1483"/>
                  </a:lnTo>
                  <a:lnTo>
                    <a:pt x="852" y="1438"/>
                  </a:lnTo>
                  <a:lnTo>
                    <a:pt x="897" y="1438"/>
                  </a:lnTo>
                  <a:lnTo>
                    <a:pt x="912" y="1408"/>
                  </a:lnTo>
                  <a:lnTo>
                    <a:pt x="942" y="1408"/>
                  </a:lnTo>
                  <a:lnTo>
                    <a:pt x="942" y="1438"/>
                  </a:lnTo>
                  <a:lnTo>
                    <a:pt x="972" y="1438"/>
                  </a:lnTo>
                  <a:lnTo>
                    <a:pt x="1001" y="1423"/>
                  </a:lnTo>
                  <a:lnTo>
                    <a:pt x="1031" y="1453"/>
                  </a:lnTo>
                  <a:lnTo>
                    <a:pt x="1061" y="1468"/>
                  </a:lnTo>
                  <a:lnTo>
                    <a:pt x="1076" y="1498"/>
                  </a:lnTo>
                  <a:lnTo>
                    <a:pt x="1121" y="1468"/>
                  </a:lnTo>
                  <a:lnTo>
                    <a:pt x="1151" y="1468"/>
                  </a:lnTo>
                  <a:lnTo>
                    <a:pt x="1211" y="1468"/>
                  </a:lnTo>
                  <a:lnTo>
                    <a:pt x="1211" y="1408"/>
                  </a:lnTo>
                  <a:lnTo>
                    <a:pt x="1241" y="1423"/>
                  </a:lnTo>
                  <a:lnTo>
                    <a:pt x="1285" y="1423"/>
                  </a:lnTo>
                  <a:lnTo>
                    <a:pt x="1285" y="1453"/>
                  </a:lnTo>
                  <a:lnTo>
                    <a:pt x="1345" y="1438"/>
                  </a:lnTo>
                  <a:lnTo>
                    <a:pt x="1390" y="1453"/>
                  </a:lnTo>
                  <a:lnTo>
                    <a:pt x="1360" y="1468"/>
                  </a:lnTo>
                  <a:lnTo>
                    <a:pt x="1390" y="1513"/>
                  </a:lnTo>
                  <a:lnTo>
                    <a:pt x="1435" y="1543"/>
                  </a:lnTo>
                  <a:lnTo>
                    <a:pt x="1450" y="1573"/>
                  </a:lnTo>
                  <a:lnTo>
                    <a:pt x="1480" y="1573"/>
                  </a:lnTo>
                  <a:lnTo>
                    <a:pt x="1525" y="1693"/>
                  </a:lnTo>
                  <a:lnTo>
                    <a:pt x="1554" y="1738"/>
                  </a:lnTo>
                  <a:close/>
                </a:path>
              </a:pathLst>
            </a:custGeom>
            <a:solidFill>
              <a:srgbClr val="FFCC99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 smtClean="0">
                <a:solidFill>
                  <a:prstClr val="white"/>
                </a:solidFill>
              </a:endParaRPr>
            </a:p>
          </p:txBody>
        </p:sp>
        <p:sp>
          <p:nvSpPr>
            <p:cNvPr id="24631" name="Freeform 20"/>
            <p:cNvSpPr>
              <a:spLocks/>
            </p:cNvSpPr>
            <p:nvPr/>
          </p:nvSpPr>
          <p:spPr bwMode="auto">
            <a:xfrm>
              <a:off x="2631" y="1787"/>
              <a:ext cx="2313" cy="2575"/>
            </a:xfrm>
            <a:custGeom>
              <a:avLst/>
              <a:gdLst>
                <a:gd name="T0" fmla="*/ 8 w 2600"/>
                <a:gd name="T1" fmla="*/ 394 h 2651"/>
                <a:gd name="T2" fmla="*/ 8 w 2600"/>
                <a:gd name="T3" fmla="*/ 337 h 2651"/>
                <a:gd name="T4" fmla="*/ 9 w 2600"/>
                <a:gd name="T5" fmla="*/ 315 h 2651"/>
                <a:gd name="T6" fmla="*/ 8 w 2600"/>
                <a:gd name="T7" fmla="*/ 300 h 2651"/>
                <a:gd name="T8" fmla="*/ 7 w 2600"/>
                <a:gd name="T9" fmla="*/ 295 h 2651"/>
                <a:gd name="T10" fmla="*/ 6 w 2600"/>
                <a:gd name="T11" fmla="*/ 259 h 2651"/>
                <a:gd name="T12" fmla="*/ 6 w 2600"/>
                <a:gd name="T13" fmla="*/ 214 h 2651"/>
                <a:gd name="T14" fmla="*/ 6 w 2600"/>
                <a:gd name="T15" fmla="*/ 170 h 2651"/>
                <a:gd name="T16" fmla="*/ 5 w 2600"/>
                <a:gd name="T17" fmla="*/ 134 h 2651"/>
                <a:gd name="T18" fmla="*/ 5 w 2600"/>
                <a:gd name="T19" fmla="*/ 104 h 2651"/>
                <a:gd name="T20" fmla="*/ 5 w 2600"/>
                <a:gd name="T21" fmla="*/ 85 h 2651"/>
                <a:gd name="T22" fmla="*/ 5 w 2600"/>
                <a:gd name="T23" fmla="*/ 40 h 2651"/>
                <a:gd name="T24" fmla="*/ 4 w 2600"/>
                <a:gd name="T25" fmla="*/ 17 h 2651"/>
                <a:gd name="T26" fmla="*/ 4 w 2600"/>
                <a:gd name="T27" fmla="*/ 17 h 2651"/>
                <a:gd name="T28" fmla="*/ 4 w 2600"/>
                <a:gd name="T29" fmla="*/ 22 h 2651"/>
                <a:gd name="T30" fmla="*/ 4 w 2600"/>
                <a:gd name="T31" fmla="*/ 46 h 2651"/>
                <a:gd name="T32" fmla="*/ 4 w 2600"/>
                <a:gd name="T33" fmla="*/ 85 h 2651"/>
                <a:gd name="T34" fmla="*/ 4 w 2600"/>
                <a:gd name="T35" fmla="*/ 130 h 2651"/>
                <a:gd name="T36" fmla="*/ 4 w 2600"/>
                <a:gd name="T37" fmla="*/ 167 h 2651"/>
                <a:gd name="T38" fmla="*/ 4 w 2600"/>
                <a:gd name="T39" fmla="*/ 201 h 2651"/>
                <a:gd name="T40" fmla="*/ 4 w 2600"/>
                <a:gd name="T41" fmla="*/ 248 h 2651"/>
                <a:gd name="T42" fmla="*/ 4 w 2600"/>
                <a:gd name="T43" fmla="*/ 293 h 2651"/>
                <a:gd name="T44" fmla="*/ 4 w 2600"/>
                <a:gd name="T45" fmla="*/ 322 h 2651"/>
                <a:gd name="T46" fmla="*/ 4 w 2600"/>
                <a:gd name="T47" fmla="*/ 341 h 2651"/>
                <a:gd name="T48" fmla="*/ 4 w 2600"/>
                <a:gd name="T49" fmla="*/ 318 h 2651"/>
                <a:gd name="T50" fmla="*/ 4 w 2600"/>
                <a:gd name="T51" fmla="*/ 372 h 2651"/>
                <a:gd name="T52" fmla="*/ 4 w 2600"/>
                <a:gd name="T53" fmla="*/ 386 h 2651"/>
                <a:gd name="T54" fmla="*/ 4 w 2600"/>
                <a:gd name="T55" fmla="*/ 400 h 2651"/>
                <a:gd name="T56" fmla="*/ 4 w 2600"/>
                <a:gd name="T57" fmla="*/ 421 h 2651"/>
                <a:gd name="T58" fmla="*/ 4 w 2600"/>
                <a:gd name="T59" fmla="*/ 459 h 2651"/>
                <a:gd name="T60" fmla="*/ 4 w 2600"/>
                <a:gd name="T61" fmla="*/ 488 h 2651"/>
                <a:gd name="T62" fmla="*/ 4 w 2600"/>
                <a:gd name="T63" fmla="*/ 488 h 2651"/>
                <a:gd name="T64" fmla="*/ 4 w 2600"/>
                <a:gd name="T65" fmla="*/ 512 h 2651"/>
                <a:gd name="T66" fmla="*/ 4 w 2600"/>
                <a:gd name="T67" fmla="*/ 538 h 2651"/>
                <a:gd name="T68" fmla="*/ 4 w 2600"/>
                <a:gd name="T69" fmla="*/ 563 h 2651"/>
                <a:gd name="T70" fmla="*/ 4 w 2600"/>
                <a:gd name="T71" fmla="*/ 599 h 2651"/>
                <a:gd name="T72" fmla="*/ 5 w 2600"/>
                <a:gd name="T73" fmla="*/ 580 h 2651"/>
                <a:gd name="T74" fmla="*/ 6 w 2600"/>
                <a:gd name="T75" fmla="*/ 591 h 2651"/>
                <a:gd name="T76" fmla="*/ 6 w 2600"/>
                <a:gd name="T77" fmla="*/ 599 h 2651"/>
                <a:gd name="T78" fmla="*/ 6 w 2600"/>
                <a:gd name="T79" fmla="*/ 615 h 2651"/>
                <a:gd name="T80" fmla="*/ 6 w 2600"/>
                <a:gd name="T81" fmla="*/ 627 h 2651"/>
                <a:gd name="T82" fmla="*/ 7 w 2600"/>
                <a:gd name="T83" fmla="*/ 637 h 2651"/>
                <a:gd name="T84" fmla="*/ 7 w 2600"/>
                <a:gd name="T85" fmla="*/ 649 h 2651"/>
                <a:gd name="T86" fmla="*/ 8 w 2600"/>
                <a:gd name="T87" fmla="*/ 633 h 2651"/>
                <a:gd name="T88" fmla="*/ 8 w 2600"/>
                <a:gd name="T89" fmla="*/ 605 h 2651"/>
                <a:gd name="T90" fmla="*/ 8 w 2600"/>
                <a:gd name="T91" fmla="*/ 563 h 2651"/>
                <a:gd name="T92" fmla="*/ 8 w 2600"/>
                <a:gd name="T93" fmla="*/ 538 h 2651"/>
                <a:gd name="T94" fmla="*/ 8 w 2600"/>
                <a:gd name="T95" fmla="*/ 514 h 2651"/>
                <a:gd name="T96" fmla="*/ 8 w 2600"/>
                <a:gd name="T97" fmla="*/ 499 h 2651"/>
                <a:gd name="T98" fmla="*/ 9 w 2600"/>
                <a:gd name="T99" fmla="*/ 509 h 2651"/>
                <a:gd name="T100" fmla="*/ 9 w 2600"/>
                <a:gd name="T101" fmla="*/ 497 h 2651"/>
                <a:gd name="T102" fmla="*/ 10 w 2600"/>
                <a:gd name="T103" fmla="*/ 488 h 2651"/>
                <a:gd name="T104" fmla="*/ 10 w 2600"/>
                <a:gd name="T105" fmla="*/ 467 h 2651"/>
                <a:gd name="T106" fmla="*/ 9 w 2600"/>
                <a:gd name="T107" fmla="*/ 430 h 2651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w 2600"/>
                <a:gd name="T163" fmla="*/ 0 h 2651"/>
                <a:gd name="T164" fmla="*/ 2600 w 2600"/>
                <a:gd name="T165" fmla="*/ 2651 h 2651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T162" t="T163" r="T164" b="T165"/>
              <a:pathLst>
                <a:path w="2600" h="2651">
                  <a:moveTo>
                    <a:pt x="2256" y="1752"/>
                  </a:moveTo>
                  <a:lnTo>
                    <a:pt x="2242" y="1708"/>
                  </a:lnTo>
                  <a:lnTo>
                    <a:pt x="2316" y="1648"/>
                  </a:lnTo>
                  <a:lnTo>
                    <a:pt x="2242" y="1588"/>
                  </a:lnTo>
                  <a:lnTo>
                    <a:pt x="2212" y="1543"/>
                  </a:lnTo>
                  <a:lnTo>
                    <a:pt x="2167" y="1483"/>
                  </a:lnTo>
                  <a:lnTo>
                    <a:pt x="2152" y="1438"/>
                  </a:lnTo>
                  <a:lnTo>
                    <a:pt x="2242" y="1363"/>
                  </a:lnTo>
                  <a:lnTo>
                    <a:pt x="2361" y="1303"/>
                  </a:lnTo>
                  <a:lnTo>
                    <a:pt x="2406" y="1288"/>
                  </a:lnTo>
                  <a:lnTo>
                    <a:pt x="2346" y="1288"/>
                  </a:lnTo>
                  <a:lnTo>
                    <a:pt x="2376" y="1273"/>
                  </a:lnTo>
                  <a:lnTo>
                    <a:pt x="2301" y="1228"/>
                  </a:lnTo>
                  <a:lnTo>
                    <a:pt x="2256" y="1198"/>
                  </a:lnTo>
                  <a:lnTo>
                    <a:pt x="2256" y="1258"/>
                  </a:lnTo>
                  <a:lnTo>
                    <a:pt x="2152" y="1213"/>
                  </a:lnTo>
                  <a:lnTo>
                    <a:pt x="2062" y="1198"/>
                  </a:lnTo>
                  <a:lnTo>
                    <a:pt x="1987" y="1228"/>
                  </a:lnTo>
                  <a:lnTo>
                    <a:pt x="1973" y="1183"/>
                  </a:lnTo>
                  <a:lnTo>
                    <a:pt x="1913" y="1198"/>
                  </a:lnTo>
                  <a:lnTo>
                    <a:pt x="1868" y="1168"/>
                  </a:lnTo>
                  <a:lnTo>
                    <a:pt x="1823" y="1108"/>
                  </a:lnTo>
                  <a:lnTo>
                    <a:pt x="1763" y="1063"/>
                  </a:lnTo>
                  <a:lnTo>
                    <a:pt x="1763" y="1048"/>
                  </a:lnTo>
                  <a:lnTo>
                    <a:pt x="1733" y="1048"/>
                  </a:lnTo>
                  <a:lnTo>
                    <a:pt x="1719" y="1019"/>
                  </a:lnTo>
                  <a:lnTo>
                    <a:pt x="1704" y="914"/>
                  </a:lnTo>
                  <a:lnTo>
                    <a:pt x="1689" y="869"/>
                  </a:lnTo>
                  <a:lnTo>
                    <a:pt x="1689" y="839"/>
                  </a:lnTo>
                  <a:lnTo>
                    <a:pt x="1644" y="779"/>
                  </a:lnTo>
                  <a:lnTo>
                    <a:pt x="1644" y="734"/>
                  </a:lnTo>
                  <a:lnTo>
                    <a:pt x="1629" y="689"/>
                  </a:lnTo>
                  <a:lnTo>
                    <a:pt x="1614" y="644"/>
                  </a:lnTo>
                  <a:lnTo>
                    <a:pt x="1614" y="599"/>
                  </a:lnTo>
                  <a:lnTo>
                    <a:pt x="1584" y="554"/>
                  </a:lnTo>
                  <a:lnTo>
                    <a:pt x="1584" y="539"/>
                  </a:lnTo>
                  <a:lnTo>
                    <a:pt x="1569" y="509"/>
                  </a:lnTo>
                  <a:lnTo>
                    <a:pt x="1569" y="494"/>
                  </a:lnTo>
                  <a:lnTo>
                    <a:pt x="1539" y="449"/>
                  </a:lnTo>
                  <a:lnTo>
                    <a:pt x="1524" y="419"/>
                  </a:lnTo>
                  <a:lnTo>
                    <a:pt x="1539" y="389"/>
                  </a:lnTo>
                  <a:lnTo>
                    <a:pt x="1509" y="374"/>
                  </a:lnTo>
                  <a:lnTo>
                    <a:pt x="1509" y="359"/>
                  </a:lnTo>
                  <a:lnTo>
                    <a:pt x="1494" y="344"/>
                  </a:lnTo>
                  <a:lnTo>
                    <a:pt x="1494" y="330"/>
                  </a:lnTo>
                  <a:lnTo>
                    <a:pt x="1464" y="240"/>
                  </a:lnTo>
                  <a:lnTo>
                    <a:pt x="1435" y="210"/>
                  </a:lnTo>
                  <a:lnTo>
                    <a:pt x="1435" y="150"/>
                  </a:lnTo>
                  <a:lnTo>
                    <a:pt x="1390" y="120"/>
                  </a:lnTo>
                  <a:lnTo>
                    <a:pt x="1360" y="45"/>
                  </a:lnTo>
                  <a:lnTo>
                    <a:pt x="1345" y="30"/>
                  </a:lnTo>
                  <a:lnTo>
                    <a:pt x="1330" y="30"/>
                  </a:lnTo>
                  <a:lnTo>
                    <a:pt x="1285" y="0"/>
                  </a:lnTo>
                  <a:lnTo>
                    <a:pt x="1181" y="30"/>
                  </a:lnTo>
                  <a:lnTo>
                    <a:pt x="1091" y="60"/>
                  </a:lnTo>
                  <a:lnTo>
                    <a:pt x="1061" y="75"/>
                  </a:lnTo>
                  <a:lnTo>
                    <a:pt x="956" y="75"/>
                  </a:lnTo>
                  <a:lnTo>
                    <a:pt x="926" y="90"/>
                  </a:lnTo>
                  <a:lnTo>
                    <a:pt x="882" y="90"/>
                  </a:lnTo>
                  <a:lnTo>
                    <a:pt x="852" y="75"/>
                  </a:lnTo>
                  <a:lnTo>
                    <a:pt x="792" y="75"/>
                  </a:lnTo>
                  <a:lnTo>
                    <a:pt x="717" y="120"/>
                  </a:lnTo>
                  <a:lnTo>
                    <a:pt x="613" y="180"/>
                  </a:lnTo>
                  <a:lnTo>
                    <a:pt x="538" y="210"/>
                  </a:lnTo>
                  <a:lnTo>
                    <a:pt x="448" y="240"/>
                  </a:lnTo>
                  <a:lnTo>
                    <a:pt x="269" y="285"/>
                  </a:lnTo>
                  <a:lnTo>
                    <a:pt x="164" y="344"/>
                  </a:lnTo>
                  <a:lnTo>
                    <a:pt x="75" y="389"/>
                  </a:lnTo>
                  <a:lnTo>
                    <a:pt x="45" y="434"/>
                  </a:lnTo>
                  <a:lnTo>
                    <a:pt x="0" y="479"/>
                  </a:lnTo>
                  <a:lnTo>
                    <a:pt x="30" y="524"/>
                  </a:lnTo>
                  <a:lnTo>
                    <a:pt x="75" y="569"/>
                  </a:lnTo>
                  <a:lnTo>
                    <a:pt x="134" y="614"/>
                  </a:lnTo>
                  <a:lnTo>
                    <a:pt x="149" y="644"/>
                  </a:lnTo>
                  <a:lnTo>
                    <a:pt x="209" y="674"/>
                  </a:lnTo>
                  <a:lnTo>
                    <a:pt x="209" y="719"/>
                  </a:lnTo>
                  <a:lnTo>
                    <a:pt x="239" y="779"/>
                  </a:lnTo>
                  <a:lnTo>
                    <a:pt x="299" y="764"/>
                  </a:lnTo>
                  <a:lnTo>
                    <a:pt x="344" y="809"/>
                  </a:lnTo>
                  <a:lnTo>
                    <a:pt x="359" y="839"/>
                  </a:lnTo>
                  <a:lnTo>
                    <a:pt x="299" y="914"/>
                  </a:lnTo>
                  <a:lnTo>
                    <a:pt x="359" y="929"/>
                  </a:lnTo>
                  <a:lnTo>
                    <a:pt x="344" y="1004"/>
                  </a:lnTo>
                  <a:lnTo>
                    <a:pt x="344" y="1034"/>
                  </a:lnTo>
                  <a:lnTo>
                    <a:pt x="388" y="1048"/>
                  </a:lnTo>
                  <a:lnTo>
                    <a:pt x="344" y="1108"/>
                  </a:lnTo>
                  <a:lnTo>
                    <a:pt x="418" y="1183"/>
                  </a:lnTo>
                  <a:lnTo>
                    <a:pt x="314" y="1273"/>
                  </a:lnTo>
                  <a:lnTo>
                    <a:pt x="344" y="1303"/>
                  </a:lnTo>
                  <a:lnTo>
                    <a:pt x="418" y="1318"/>
                  </a:lnTo>
                  <a:lnTo>
                    <a:pt x="508" y="1303"/>
                  </a:lnTo>
                  <a:lnTo>
                    <a:pt x="538" y="1318"/>
                  </a:lnTo>
                  <a:lnTo>
                    <a:pt x="553" y="1348"/>
                  </a:lnTo>
                  <a:lnTo>
                    <a:pt x="553" y="1363"/>
                  </a:lnTo>
                  <a:lnTo>
                    <a:pt x="583" y="1378"/>
                  </a:lnTo>
                  <a:lnTo>
                    <a:pt x="657" y="1333"/>
                  </a:lnTo>
                  <a:lnTo>
                    <a:pt x="717" y="1288"/>
                  </a:lnTo>
                  <a:lnTo>
                    <a:pt x="732" y="1288"/>
                  </a:lnTo>
                  <a:lnTo>
                    <a:pt x="777" y="1288"/>
                  </a:lnTo>
                  <a:lnTo>
                    <a:pt x="747" y="1363"/>
                  </a:lnTo>
                  <a:lnTo>
                    <a:pt x="657" y="1423"/>
                  </a:lnTo>
                  <a:lnTo>
                    <a:pt x="672" y="1468"/>
                  </a:lnTo>
                  <a:lnTo>
                    <a:pt x="702" y="1498"/>
                  </a:lnTo>
                  <a:lnTo>
                    <a:pt x="717" y="1528"/>
                  </a:lnTo>
                  <a:lnTo>
                    <a:pt x="762" y="1543"/>
                  </a:lnTo>
                  <a:lnTo>
                    <a:pt x="807" y="1573"/>
                  </a:lnTo>
                  <a:lnTo>
                    <a:pt x="852" y="1558"/>
                  </a:lnTo>
                  <a:lnTo>
                    <a:pt x="882" y="1558"/>
                  </a:lnTo>
                  <a:lnTo>
                    <a:pt x="897" y="1603"/>
                  </a:lnTo>
                  <a:lnTo>
                    <a:pt x="912" y="1618"/>
                  </a:lnTo>
                  <a:lnTo>
                    <a:pt x="941" y="1618"/>
                  </a:lnTo>
                  <a:lnTo>
                    <a:pt x="956" y="1648"/>
                  </a:lnTo>
                  <a:lnTo>
                    <a:pt x="941" y="1663"/>
                  </a:lnTo>
                  <a:lnTo>
                    <a:pt x="956" y="1663"/>
                  </a:lnTo>
                  <a:lnTo>
                    <a:pt x="941" y="1708"/>
                  </a:lnTo>
                  <a:lnTo>
                    <a:pt x="882" y="1738"/>
                  </a:lnTo>
                  <a:lnTo>
                    <a:pt x="852" y="1812"/>
                  </a:lnTo>
                  <a:lnTo>
                    <a:pt x="822" y="1812"/>
                  </a:lnTo>
                  <a:lnTo>
                    <a:pt x="807" y="1857"/>
                  </a:lnTo>
                  <a:lnTo>
                    <a:pt x="852" y="1887"/>
                  </a:lnTo>
                  <a:lnTo>
                    <a:pt x="807" y="1932"/>
                  </a:lnTo>
                  <a:lnTo>
                    <a:pt x="837" y="1977"/>
                  </a:lnTo>
                  <a:lnTo>
                    <a:pt x="882" y="1977"/>
                  </a:lnTo>
                  <a:lnTo>
                    <a:pt x="897" y="2007"/>
                  </a:lnTo>
                  <a:lnTo>
                    <a:pt x="941" y="1977"/>
                  </a:lnTo>
                  <a:lnTo>
                    <a:pt x="986" y="1977"/>
                  </a:lnTo>
                  <a:lnTo>
                    <a:pt x="1016" y="1977"/>
                  </a:lnTo>
                  <a:lnTo>
                    <a:pt x="1031" y="2007"/>
                  </a:lnTo>
                  <a:lnTo>
                    <a:pt x="1091" y="2007"/>
                  </a:lnTo>
                  <a:lnTo>
                    <a:pt x="1091" y="2067"/>
                  </a:lnTo>
                  <a:lnTo>
                    <a:pt x="1106" y="2067"/>
                  </a:lnTo>
                  <a:lnTo>
                    <a:pt x="1061" y="2142"/>
                  </a:lnTo>
                  <a:lnTo>
                    <a:pt x="1076" y="2187"/>
                  </a:lnTo>
                  <a:lnTo>
                    <a:pt x="1106" y="2172"/>
                  </a:lnTo>
                  <a:lnTo>
                    <a:pt x="1121" y="2172"/>
                  </a:lnTo>
                  <a:lnTo>
                    <a:pt x="1106" y="2202"/>
                  </a:lnTo>
                  <a:lnTo>
                    <a:pt x="1136" y="2217"/>
                  </a:lnTo>
                  <a:lnTo>
                    <a:pt x="1136" y="2262"/>
                  </a:lnTo>
                  <a:lnTo>
                    <a:pt x="1151" y="2277"/>
                  </a:lnTo>
                  <a:lnTo>
                    <a:pt x="1151" y="2292"/>
                  </a:lnTo>
                  <a:lnTo>
                    <a:pt x="1181" y="2292"/>
                  </a:lnTo>
                  <a:lnTo>
                    <a:pt x="1240" y="2352"/>
                  </a:lnTo>
                  <a:lnTo>
                    <a:pt x="1270" y="2427"/>
                  </a:lnTo>
                  <a:lnTo>
                    <a:pt x="1330" y="2412"/>
                  </a:lnTo>
                  <a:lnTo>
                    <a:pt x="1464" y="2397"/>
                  </a:lnTo>
                  <a:lnTo>
                    <a:pt x="1464" y="2367"/>
                  </a:lnTo>
                  <a:lnTo>
                    <a:pt x="1524" y="2352"/>
                  </a:lnTo>
                  <a:lnTo>
                    <a:pt x="1554" y="2367"/>
                  </a:lnTo>
                  <a:lnTo>
                    <a:pt x="1599" y="2352"/>
                  </a:lnTo>
                  <a:lnTo>
                    <a:pt x="1659" y="2367"/>
                  </a:lnTo>
                  <a:lnTo>
                    <a:pt x="1674" y="2382"/>
                  </a:lnTo>
                  <a:lnTo>
                    <a:pt x="1704" y="2382"/>
                  </a:lnTo>
                  <a:lnTo>
                    <a:pt x="1704" y="2412"/>
                  </a:lnTo>
                  <a:lnTo>
                    <a:pt x="1689" y="2412"/>
                  </a:lnTo>
                  <a:lnTo>
                    <a:pt x="1674" y="2427"/>
                  </a:lnTo>
                  <a:lnTo>
                    <a:pt x="1689" y="2471"/>
                  </a:lnTo>
                  <a:lnTo>
                    <a:pt x="1719" y="2456"/>
                  </a:lnTo>
                  <a:lnTo>
                    <a:pt x="1733" y="2456"/>
                  </a:lnTo>
                  <a:lnTo>
                    <a:pt x="1733" y="2486"/>
                  </a:lnTo>
                  <a:lnTo>
                    <a:pt x="1719" y="2501"/>
                  </a:lnTo>
                  <a:lnTo>
                    <a:pt x="1719" y="2516"/>
                  </a:lnTo>
                  <a:lnTo>
                    <a:pt x="1763" y="2516"/>
                  </a:lnTo>
                  <a:lnTo>
                    <a:pt x="1778" y="2531"/>
                  </a:lnTo>
                  <a:lnTo>
                    <a:pt x="1808" y="2516"/>
                  </a:lnTo>
                  <a:lnTo>
                    <a:pt x="1823" y="2531"/>
                  </a:lnTo>
                  <a:lnTo>
                    <a:pt x="1853" y="2546"/>
                  </a:lnTo>
                  <a:lnTo>
                    <a:pt x="1853" y="2576"/>
                  </a:lnTo>
                  <a:lnTo>
                    <a:pt x="1883" y="2591"/>
                  </a:lnTo>
                  <a:lnTo>
                    <a:pt x="1898" y="2591"/>
                  </a:lnTo>
                  <a:lnTo>
                    <a:pt x="1943" y="2591"/>
                  </a:lnTo>
                  <a:lnTo>
                    <a:pt x="1943" y="2621"/>
                  </a:lnTo>
                  <a:lnTo>
                    <a:pt x="2002" y="2651"/>
                  </a:lnTo>
                  <a:lnTo>
                    <a:pt x="2032" y="2606"/>
                  </a:lnTo>
                  <a:lnTo>
                    <a:pt x="2092" y="2576"/>
                  </a:lnTo>
                  <a:lnTo>
                    <a:pt x="2077" y="2561"/>
                  </a:lnTo>
                  <a:lnTo>
                    <a:pt x="2137" y="2516"/>
                  </a:lnTo>
                  <a:lnTo>
                    <a:pt x="2137" y="2501"/>
                  </a:lnTo>
                  <a:lnTo>
                    <a:pt x="2122" y="2456"/>
                  </a:lnTo>
                  <a:lnTo>
                    <a:pt x="2092" y="2442"/>
                  </a:lnTo>
                  <a:lnTo>
                    <a:pt x="2077" y="2367"/>
                  </a:lnTo>
                  <a:lnTo>
                    <a:pt x="2092" y="2352"/>
                  </a:lnTo>
                  <a:lnTo>
                    <a:pt x="2092" y="2292"/>
                  </a:lnTo>
                  <a:lnTo>
                    <a:pt x="2107" y="2277"/>
                  </a:lnTo>
                  <a:lnTo>
                    <a:pt x="2077" y="2232"/>
                  </a:lnTo>
                  <a:lnTo>
                    <a:pt x="2062" y="2247"/>
                  </a:lnTo>
                  <a:lnTo>
                    <a:pt x="2032" y="2232"/>
                  </a:lnTo>
                  <a:lnTo>
                    <a:pt x="2047" y="2172"/>
                  </a:lnTo>
                  <a:lnTo>
                    <a:pt x="2032" y="2142"/>
                  </a:lnTo>
                  <a:lnTo>
                    <a:pt x="2002" y="2112"/>
                  </a:lnTo>
                  <a:lnTo>
                    <a:pt x="2032" y="2097"/>
                  </a:lnTo>
                  <a:lnTo>
                    <a:pt x="2077" y="2082"/>
                  </a:lnTo>
                  <a:lnTo>
                    <a:pt x="2077" y="2052"/>
                  </a:lnTo>
                  <a:lnTo>
                    <a:pt x="2107" y="2037"/>
                  </a:lnTo>
                  <a:lnTo>
                    <a:pt x="2152" y="2022"/>
                  </a:lnTo>
                  <a:lnTo>
                    <a:pt x="2182" y="2022"/>
                  </a:lnTo>
                  <a:lnTo>
                    <a:pt x="2227" y="2022"/>
                  </a:lnTo>
                  <a:lnTo>
                    <a:pt x="2271" y="2022"/>
                  </a:lnTo>
                  <a:lnTo>
                    <a:pt x="2286" y="2037"/>
                  </a:lnTo>
                  <a:lnTo>
                    <a:pt x="2316" y="2052"/>
                  </a:lnTo>
                  <a:lnTo>
                    <a:pt x="2346" y="2037"/>
                  </a:lnTo>
                  <a:lnTo>
                    <a:pt x="2361" y="2037"/>
                  </a:lnTo>
                  <a:lnTo>
                    <a:pt x="2361" y="2007"/>
                  </a:lnTo>
                  <a:lnTo>
                    <a:pt x="2436" y="2007"/>
                  </a:lnTo>
                  <a:lnTo>
                    <a:pt x="2466" y="1992"/>
                  </a:lnTo>
                  <a:lnTo>
                    <a:pt x="2496" y="1992"/>
                  </a:lnTo>
                  <a:lnTo>
                    <a:pt x="2525" y="1977"/>
                  </a:lnTo>
                  <a:lnTo>
                    <a:pt x="2555" y="1977"/>
                  </a:lnTo>
                  <a:lnTo>
                    <a:pt x="2585" y="1992"/>
                  </a:lnTo>
                  <a:lnTo>
                    <a:pt x="2600" y="1962"/>
                  </a:lnTo>
                  <a:lnTo>
                    <a:pt x="2600" y="1947"/>
                  </a:lnTo>
                  <a:lnTo>
                    <a:pt x="2540" y="1887"/>
                  </a:lnTo>
                  <a:lnTo>
                    <a:pt x="2466" y="1872"/>
                  </a:lnTo>
                  <a:lnTo>
                    <a:pt x="2421" y="1812"/>
                  </a:lnTo>
                  <a:lnTo>
                    <a:pt x="2406" y="1797"/>
                  </a:lnTo>
                  <a:lnTo>
                    <a:pt x="2361" y="1738"/>
                  </a:lnTo>
                  <a:lnTo>
                    <a:pt x="2301" y="1782"/>
                  </a:lnTo>
                  <a:lnTo>
                    <a:pt x="2271" y="1782"/>
                  </a:lnTo>
                  <a:lnTo>
                    <a:pt x="2256" y="1752"/>
                  </a:lnTo>
                  <a:close/>
                </a:path>
              </a:pathLst>
            </a:custGeom>
            <a:solidFill>
              <a:srgbClr val="CCFFFF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 smtClean="0">
                <a:solidFill>
                  <a:prstClr val="white"/>
                </a:solidFill>
              </a:endParaRPr>
            </a:p>
          </p:txBody>
        </p:sp>
        <p:sp>
          <p:nvSpPr>
            <p:cNvPr id="24632" name="Freeform 21"/>
            <p:cNvSpPr>
              <a:spLocks/>
            </p:cNvSpPr>
            <p:nvPr/>
          </p:nvSpPr>
          <p:spPr bwMode="auto">
            <a:xfrm>
              <a:off x="2205" y="2253"/>
              <a:ext cx="2115" cy="3331"/>
            </a:xfrm>
            <a:custGeom>
              <a:avLst/>
              <a:gdLst>
                <a:gd name="T0" fmla="*/ 4 w 2376"/>
                <a:gd name="T1" fmla="*/ 59 h 3430"/>
                <a:gd name="T2" fmla="*/ 4 w 2376"/>
                <a:gd name="T3" fmla="*/ 107 h 3430"/>
                <a:gd name="T4" fmla="*/ 4 w 2376"/>
                <a:gd name="T5" fmla="*/ 154 h 3430"/>
                <a:gd name="T6" fmla="*/ 4 w 2376"/>
                <a:gd name="T7" fmla="*/ 202 h 3430"/>
                <a:gd name="T8" fmla="*/ 4 w 2376"/>
                <a:gd name="T9" fmla="*/ 209 h 3430"/>
                <a:gd name="T10" fmla="*/ 4 w 2376"/>
                <a:gd name="T11" fmla="*/ 231 h 3430"/>
                <a:gd name="T12" fmla="*/ 4 w 2376"/>
                <a:gd name="T13" fmla="*/ 268 h 3430"/>
                <a:gd name="T14" fmla="*/ 5 w 2376"/>
                <a:gd name="T15" fmla="*/ 279 h 3430"/>
                <a:gd name="T16" fmla="*/ 4 w 2376"/>
                <a:gd name="T17" fmla="*/ 309 h 3430"/>
                <a:gd name="T18" fmla="*/ 4 w 2376"/>
                <a:gd name="T19" fmla="*/ 356 h 3430"/>
                <a:gd name="T20" fmla="*/ 5 w 2376"/>
                <a:gd name="T21" fmla="*/ 368 h 3430"/>
                <a:gd name="T22" fmla="*/ 6 w 2376"/>
                <a:gd name="T23" fmla="*/ 389 h 3430"/>
                <a:gd name="T24" fmla="*/ 6 w 2376"/>
                <a:gd name="T25" fmla="*/ 423 h 3430"/>
                <a:gd name="T26" fmla="*/ 6 w 2376"/>
                <a:gd name="T27" fmla="*/ 445 h 3430"/>
                <a:gd name="T28" fmla="*/ 7 w 2376"/>
                <a:gd name="T29" fmla="*/ 464 h 3430"/>
                <a:gd name="T30" fmla="*/ 8 w 2376"/>
                <a:gd name="T31" fmla="*/ 465 h 3430"/>
                <a:gd name="T32" fmla="*/ 8 w 2376"/>
                <a:gd name="T33" fmla="*/ 489 h 3430"/>
                <a:gd name="T34" fmla="*/ 8 w 2376"/>
                <a:gd name="T35" fmla="*/ 499 h 3430"/>
                <a:gd name="T36" fmla="*/ 9 w 2376"/>
                <a:gd name="T37" fmla="*/ 507 h 3430"/>
                <a:gd name="T38" fmla="*/ 9 w 2376"/>
                <a:gd name="T39" fmla="*/ 528 h 3430"/>
                <a:gd name="T40" fmla="*/ 9 w 2376"/>
                <a:gd name="T41" fmla="*/ 556 h 3430"/>
                <a:gd name="T42" fmla="*/ 9 w 2376"/>
                <a:gd name="T43" fmla="*/ 588 h 3430"/>
                <a:gd name="T44" fmla="*/ 8 w 2376"/>
                <a:gd name="T45" fmla="*/ 590 h 3430"/>
                <a:gd name="T46" fmla="*/ 9 w 2376"/>
                <a:gd name="T47" fmla="*/ 617 h 3430"/>
                <a:gd name="T48" fmla="*/ 9 w 2376"/>
                <a:gd name="T49" fmla="*/ 635 h 3430"/>
                <a:gd name="T50" fmla="*/ 8 w 2376"/>
                <a:gd name="T51" fmla="*/ 651 h 3430"/>
                <a:gd name="T52" fmla="*/ 8 w 2376"/>
                <a:gd name="T53" fmla="*/ 651 h 3430"/>
                <a:gd name="T54" fmla="*/ 8 w 2376"/>
                <a:gd name="T55" fmla="*/ 675 h 3430"/>
                <a:gd name="T56" fmla="*/ 8 w 2376"/>
                <a:gd name="T57" fmla="*/ 704 h 3430"/>
                <a:gd name="T58" fmla="*/ 8 w 2376"/>
                <a:gd name="T59" fmla="*/ 769 h 3430"/>
                <a:gd name="T60" fmla="*/ 8 w 2376"/>
                <a:gd name="T61" fmla="*/ 816 h 3430"/>
                <a:gd name="T62" fmla="*/ 7 w 2376"/>
                <a:gd name="T63" fmla="*/ 809 h 3430"/>
                <a:gd name="T64" fmla="*/ 7 w 2376"/>
                <a:gd name="T65" fmla="*/ 812 h 3430"/>
                <a:gd name="T66" fmla="*/ 6 w 2376"/>
                <a:gd name="T67" fmla="*/ 838 h 3430"/>
                <a:gd name="T68" fmla="*/ 4 w 2376"/>
                <a:gd name="T69" fmla="*/ 809 h 3430"/>
                <a:gd name="T70" fmla="*/ 4 w 2376"/>
                <a:gd name="T71" fmla="*/ 769 h 3430"/>
                <a:gd name="T72" fmla="*/ 4 w 2376"/>
                <a:gd name="T73" fmla="*/ 756 h 3430"/>
                <a:gd name="T74" fmla="*/ 4 w 2376"/>
                <a:gd name="T75" fmla="*/ 774 h 3430"/>
                <a:gd name="T76" fmla="*/ 4 w 2376"/>
                <a:gd name="T77" fmla="*/ 730 h 3430"/>
                <a:gd name="T78" fmla="*/ 4 w 2376"/>
                <a:gd name="T79" fmla="*/ 739 h 3430"/>
                <a:gd name="T80" fmla="*/ 4 w 2376"/>
                <a:gd name="T81" fmla="*/ 746 h 3430"/>
                <a:gd name="T82" fmla="*/ 4 w 2376"/>
                <a:gd name="T83" fmla="*/ 693 h 3430"/>
                <a:gd name="T84" fmla="*/ 4 w 2376"/>
                <a:gd name="T85" fmla="*/ 644 h 3430"/>
                <a:gd name="T86" fmla="*/ 4 w 2376"/>
                <a:gd name="T87" fmla="*/ 575 h 3430"/>
                <a:gd name="T88" fmla="*/ 4 w 2376"/>
                <a:gd name="T89" fmla="*/ 489 h 3430"/>
                <a:gd name="T90" fmla="*/ 4 w 2376"/>
                <a:gd name="T91" fmla="*/ 489 h 3430"/>
                <a:gd name="T92" fmla="*/ 4 w 2376"/>
                <a:gd name="T93" fmla="*/ 419 h 3430"/>
                <a:gd name="T94" fmla="*/ 4 w 2376"/>
                <a:gd name="T95" fmla="*/ 327 h 3430"/>
                <a:gd name="T96" fmla="*/ 4 w 2376"/>
                <a:gd name="T97" fmla="*/ 256 h 3430"/>
                <a:gd name="T98" fmla="*/ 4 w 2376"/>
                <a:gd name="T99" fmla="*/ 213 h 3430"/>
                <a:gd name="T100" fmla="*/ 4 w 2376"/>
                <a:gd name="T101" fmla="*/ 143 h 3430"/>
                <a:gd name="T102" fmla="*/ 4 w 2376"/>
                <a:gd name="T103" fmla="*/ 100 h 3430"/>
                <a:gd name="T104" fmla="*/ 4 w 2376"/>
                <a:gd name="T105" fmla="*/ 55 h 3430"/>
                <a:gd name="T106" fmla="*/ 4 w 2376"/>
                <a:gd name="T107" fmla="*/ 0 h 3430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w 2376"/>
                <a:gd name="T163" fmla="*/ 0 h 3430"/>
                <a:gd name="T164" fmla="*/ 2376 w 2376"/>
                <a:gd name="T165" fmla="*/ 3430 h 3430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T162" t="T163" r="T164" b="T165"/>
              <a:pathLst>
                <a:path w="2376" h="3430">
                  <a:moveTo>
                    <a:pt x="553" y="90"/>
                  </a:moveTo>
                  <a:lnTo>
                    <a:pt x="612" y="135"/>
                  </a:lnTo>
                  <a:lnTo>
                    <a:pt x="627" y="165"/>
                  </a:lnTo>
                  <a:lnTo>
                    <a:pt x="687" y="195"/>
                  </a:lnTo>
                  <a:lnTo>
                    <a:pt x="687" y="240"/>
                  </a:lnTo>
                  <a:lnTo>
                    <a:pt x="717" y="300"/>
                  </a:lnTo>
                  <a:lnTo>
                    <a:pt x="777" y="285"/>
                  </a:lnTo>
                  <a:lnTo>
                    <a:pt x="822" y="330"/>
                  </a:lnTo>
                  <a:lnTo>
                    <a:pt x="837" y="360"/>
                  </a:lnTo>
                  <a:lnTo>
                    <a:pt x="777" y="435"/>
                  </a:lnTo>
                  <a:lnTo>
                    <a:pt x="837" y="450"/>
                  </a:lnTo>
                  <a:lnTo>
                    <a:pt x="822" y="525"/>
                  </a:lnTo>
                  <a:lnTo>
                    <a:pt x="822" y="555"/>
                  </a:lnTo>
                  <a:lnTo>
                    <a:pt x="866" y="569"/>
                  </a:lnTo>
                  <a:lnTo>
                    <a:pt x="822" y="629"/>
                  </a:lnTo>
                  <a:lnTo>
                    <a:pt x="896" y="704"/>
                  </a:lnTo>
                  <a:lnTo>
                    <a:pt x="792" y="794"/>
                  </a:lnTo>
                  <a:lnTo>
                    <a:pt x="822" y="824"/>
                  </a:lnTo>
                  <a:lnTo>
                    <a:pt x="896" y="839"/>
                  </a:lnTo>
                  <a:lnTo>
                    <a:pt x="986" y="824"/>
                  </a:lnTo>
                  <a:lnTo>
                    <a:pt x="1016" y="839"/>
                  </a:lnTo>
                  <a:lnTo>
                    <a:pt x="1031" y="869"/>
                  </a:lnTo>
                  <a:lnTo>
                    <a:pt x="1031" y="884"/>
                  </a:lnTo>
                  <a:lnTo>
                    <a:pt x="1061" y="899"/>
                  </a:lnTo>
                  <a:lnTo>
                    <a:pt x="1135" y="854"/>
                  </a:lnTo>
                  <a:lnTo>
                    <a:pt x="1195" y="809"/>
                  </a:lnTo>
                  <a:lnTo>
                    <a:pt x="1210" y="809"/>
                  </a:lnTo>
                  <a:lnTo>
                    <a:pt x="1255" y="809"/>
                  </a:lnTo>
                  <a:lnTo>
                    <a:pt x="1225" y="884"/>
                  </a:lnTo>
                  <a:lnTo>
                    <a:pt x="1135" y="944"/>
                  </a:lnTo>
                  <a:lnTo>
                    <a:pt x="1150" y="989"/>
                  </a:lnTo>
                  <a:lnTo>
                    <a:pt x="1180" y="1019"/>
                  </a:lnTo>
                  <a:lnTo>
                    <a:pt x="1195" y="1049"/>
                  </a:lnTo>
                  <a:lnTo>
                    <a:pt x="1240" y="1064"/>
                  </a:lnTo>
                  <a:lnTo>
                    <a:pt x="1285" y="1094"/>
                  </a:lnTo>
                  <a:lnTo>
                    <a:pt x="1330" y="1079"/>
                  </a:lnTo>
                  <a:lnTo>
                    <a:pt x="1360" y="1079"/>
                  </a:lnTo>
                  <a:lnTo>
                    <a:pt x="1375" y="1124"/>
                  </a:lnTo>
                  <a:lnTo>
                    <a:pt x="1390" y="1139"/>
                  </a:lnTo>
                  <a:lnTo>
                    <a:pt x="1419" y="1139"/>
                  </a:lnTo>
                  <a:lnTo>
                    <a:pt x="1434" y="1169"/>
                  </a:lnTo>
                  <a:lnTo>
                    <a:pt x="1419" y="1184"/>
                  </a:lnTo>
                  <a:lnTo>
                    <a:pt x="1434" y="1184"/>
                  </a:lnTo>
                  <a:lnTo>
                    <a:pt x="1419" y="1229"/>
                  </a:lnTo>
                  <a:lnTo>
                    <a:pt x="1360" y="1259"/>
                  </a:lnTo>
                  <a:lnTo>
                    <a:pt x="1330" y="1333"/>
                  </a:lnTo>
                  <a:lnTo>
                    <a:pt x="1300" y="1333"/>
                  </a:lnTo>
                  <a:lnTo>
                    <a:pt x="1285" y="1378"/>
                  </a:lnTo>
                  <a:lnTo>
                    <a:pt x="1330" y="1408"/>
                  </a:lnTo>
                  <a:lnTo>
                    <a:pt x="1285" y="1453"/>
                  </a:lnTo>
                  <a:lnTo>
                    <a:pt x="1315" y="1498"/>
                  </a:lnTo>
                  <a:lnTo>
                    <a:pt x="1360" y="1498"/>
                  </a:lnTo>
                  <a:lnTo>
                    <a:pt x="1375" y="1528"/>
                  </a:lnTo>
                  <a:lnTo>
                    <a:pt x="1419" y="1498"/>
                  </a:lnTo>
                  <a:lnTo>
                    <a:pt x="1464" y="1498"/>
                  </a:lnTo>
                  <a:lnTo>
                    <a:pt x="1494" y="1498"/>
                  </a:lnTo>
                  <a:lnTo>
                    <a:pt x="1509" y="1528"/>
                  </a:lnTo>
                  <a:lnTo>
                    <a:pt x="1569" y="1528"/>
                  </a:lnTo>
                  <a:lnTo>
                    <a:pt x="1569" y="1588"/>
                  </a:lnTo>
                  <a:lnTo>
                    <a:pt x="1584" y="1588"/>
                  </a:lnTo>
                  <a:lnTo>
                    <a:pt x="1539" y="1663"/>
                  </a:lnTo>
                  <a:lnTo>
                    <a:pt x="1554" y="1708"/>
                  </a:lnTo>
                  <a:lnTo>
                    <a:pt x="1584" y="1693"/>
                  </a:lnTo>
                  <a:lnTo>
                    <a:pt x="1599" y="1693"/>
                  </a:lnTo>
                  <a:lnTo>
                    <a:pt x="1584" y="1723"/>
                  </a:lnTo>
                  <a:lnTo>
                    <a:pt x="1614" y="1738"/>
                  </a:lnTo>
                  <a:lnTo>
                    <a:pt x="1614" y="1783"/>
                  </a:lnTo>
                  <a:lnTo>
                    <a:pt x="1629" y="1798"/>
                  </a:lnTo>
                  <a:lnTo>
                    <a:pt x="1629" y="1813"/>
                  </a:lnTo>
                  <a:lnTo>
                    <a:pt x="1659" y="1813"/>
                  </a:lnTo>
                  <a:lnTo>
                    <a:pt x="1718" y="1873"/>
                  </a:lnTo>
                  <a:lnTo>
                    <a:pt x="1748" y="1948"/>
                  </a:lnTo>
                  <a:lnTo>
                    <a:pt x="1808" y="1933"/>
                  </a:lnTo>
                  <a:lnTo>
                    <a:pt x="1942" y="1918"/>
                  </a:lnTo>
                  <a:lnTo>
                    <a:pt x="1942" y="1888"/>
                  </a:lnTo>
                  <a:lnTo>
                    <a:pt x="2002" y="1873"/>
                  </a:lnTo>
                  <a:lnTo>
                    <a:pt x="2032" y="1888"/>
                  </a:lnTo>
                  <a:lnTo>
                    <a:pt x="2077" y="1873"/>
                  </a:lnTo>
                  <a:lnTo>
                    <a:pt x="2137" y="1888"/>
                  </a:lnTo>
                  <a:lnTo>
                    <a:pt x="2152" y="1903"/>
                  </a:lnTo>
                  <a:lnTo>
                    <a:pt x="2182" y="1903"/>
                  </a:lnTo>
                  <a:lnTo>
                    <a:pt x="2182" y="1933"/>
                  </a:lnTo>
                  <a:lnTo>
                    <a:pt x="2167" y="1933"/>
                  </a:lnTo>
                  <a:lnTo>
                    <a:pt x="2152" y="1948"/>
                  </a:lnTo>
                  <a:lnTo>
                    <a:pt x="2167" y="1992"/>
                  </a:lnTo>
                  <a:lnTo>
                    <a:pt x="2197" y="1977"/>
                  </a:lnTo>
                  <a:lnTo>
                    <a:pt x="2211" y="1977"/>
                  </a:lnTo>
                  <a:lnTo>
                    <a:pt x="2211" y="2007"/>
                  </a:lnTo>
                  <a:lnTo>
                    <a:pt x="2197" y="2022"/>
                  </a:lnTo>
                  <a:lnTo>
                    <a:pt x="2197" y="2037"/>
                  </a:lnTo>
                  <a:lnTo>
                    <a:pt x="2241" y="2037"/>
                  </a:lnTo>
                  <a:lnTo>
                    <a:pt x="2256" y="2052"/>
                  </a:lnTo>
                  <a:lnTo>
                    <a:pt x="2286" y="2037"/>
                  </a:lnTo>
                  <a:lnTo>
                    <a:pt x="2301" y="2052"/>
                  </a:lnTo>
                  <a:lnTo>
                    <a:pt x="2331" y="2067"/>
                  </a:lnTo>
                  <a:lnTo>
                    <a:pt x="2331" y="2097"/>
                  </a:lnTo>
                  <a:lnTo>
                    <a:pt x="2361" y="2112"/>
                  </a:lnTo>
                  <a:lnTo>
                    <a:pt x="2376" y="2112"/>
                  </a:lnTo>
                  <a:lnTo>
                    <a:pt x="2361" y="2127"/>
                  </a:lnTo>
                  <a:lnTo>
                    <a:pt x="2361" y="2157"/>
                  </a:lnTo>
                  <a:lnTo>
                    <a:pt x="2301" y="2187"/>
                  </a:lnTo>
                  <a:lnTo>
                    <a:pt x="2301" y="2202"/>
                  </a:lnTo>
                  <a:lnTo>
                    <a:pt x="2316" y="2247"/>
                  </a:lnTo>
                  <a:lnTo>
                    <a:pt x="2301" y="2247"/>
                  </a:lnTo>
                  <a:lnTo>
                    <a:pt x="2256" y="2277"/>
                  </a:lnTo>
                  <a:lnTo>
                    <a:pt x="2241" y="2292"/>
                  </a:lnTo>
                  <a:lnTo>
                    <a:pt x="2226" y="2337"/>
                  </a:lnTo>
                  <a:lnTo>
                    <a:pt x="2256" y="2367"/>
                  </a:lnTo>
                  <a:lnTo>
                    <a:pt x="2241" y="2367"/>
                  </a:lnTo>
                  <a:lnTo>
                    <a:pt x="2241" y="2397"/>
                  </a:lnTo>
                  <a:lnTo>
                    <a:pt x="2211" y="2397"/>
                  </a:lnTo>
                  <a:lnTo>
                    <a:pt x="2197" y="2427"/>
                  </a:lnTo>
                  <a:lnTo>
                    <a:pt x="2167" y="2412"/>
                  </a:lnTo>
                  <a:lnTo>
                    <a:pt x="2152" y="2427"/>
                  </a:lnTo>
                  <a:lnTo>
                    <a:pt x="2107" y="2412"/>
                  </a:lnTo>
                  <a:lnTo>
                    <a:pt x="2152" y="2457"/>
                  </a:lnTo>
                  <a:lnTo>
                    <a:pt x="2152" y="2472"/>
                  </a:lnTo>
                  <a:lnTo>
                    <a:pt x="2182" y="2487"/>
                  </a:lnTo>
                  <a:lnTo>
                    <a:pt x="2226" y="2487"/>
                  </a:lnTo>
                  <a:lnTo>
                    <a:pt x="2226" y="2517"/>
                  </a:lnTo>
                  <a:lnTo>
                    <a:pt x="2241" y="2517"/>
                  </a:lnTo>
                  <a:lnTo>
                    <a:pt x="2256" y="2532"/>
                  </a:lnTo>
                  <a:lnTo>
                    <a:pt x="2301" y="2562"/>
                  </a:lnTo>
                  <a:lnTo>
                    <a:pt x="2301" y="2592"/>
                  </a:lnTo>
                  <a:lnTo>
                    <a:pt x="2286" y="2607"/>
                  </a:lnTo>
                  <a:lnTo>
                    <a:pt x="2316" y="2622"/>
                  </a:lnTo>
                  <a:lnTo>
                    <a:pt x="2271" y="2622"/>
                  </a:lnTo>
                  <a:lnTo>
                    <a:pt x="2241" y="2637"/>
                  </a:lnTo>
                  <a:lnTo>
                    <a:pt x="2211" y="2652"/>
                  </a:lnTo>
                  <a:lnTo>
                    <a:pt x="2182" y="2622"/>
                  </a:lnTo>
                  <a:lnTo>
                    <a:pt x="2167" y="2622"/>
                  </a:lnTo>
                  <a:lnTo>
                    <a:pt x="2167" y="2637"/>
                  </a:lnTo>
                  <a:lnTo>
                    <a:pt x="2152" y="2637"/>
                  </a:lnTo>
                  <a:lnTo>
                    <a:pt x="2167" y="2652"/>
                  </a:lnTo>
                  <a:lnTo>
                    <a:pt x="2167" y="2711"/>
                  </a:lnTo>
                  <a:lnTo>
                    <a:pt x="2167" y="2726"/>
                  </a:lnTo>
                  <a:lnTo>
                    <a:pt x="2197" y="2741"/>
                  </a:lnTo>
                  <a:lnTo>
                    <a:pt x="2197" y="2756"/>
                  </a:lnTo>
                  <a:lnTo>
                    <a:pt x="2182" y="2756"/>
                  </a:lnTo>
                  <a:lnTo>
                    <a:pt x="2152" y="2771"/>
                  </a:lnTo>
                  <a:lnTo>
                    <a:pt x="2107" y="2801"/>
                  </a:lnTo>
                  <a:lnTo>
                    <a:pt x="2122" y="2831"/>
                  </a:lnTo>
                  <a:lnTo>
                    <a:pt x="2107" y="2861"/>
                  </a:lnTo>
                  <a:lnTo>
                    <a:pt x="2107" y="2876"/>
                  </a:lnTo>
                  <a:lnTo>
                    <a:pt x="2122" y="2966"/>
                  </a:lnTo>
                  <a:lnTo>
                    <a:pt x="2122" y="3041"/>
                  </a:lnTo>
                  <a:lnTo>
                    <a:pt x="2152" y="3086"/>
                  </a:lnTo>
                  <a:lnTo>
                    <a:pt x="2182" y="3116"/>
                  </a:lnTo>
                  <a:lnTo>
                    <a:pt x="2182" y="3146"/>
                  </a:lnTo>
                  <a:lnTo>
                    <a:pt x="2137" y="3161"/>
                  </a:lnTo>
                  <a:lnTo>
                    <a:pt x="2092" y="3206"/>
                  </a:lnTo>
                  <a:lnTo>
                    <a:pt x="2047" y="3251"/>
                  </a:lnTo>
                  <a:lnTo>
                    <a:pt x="2032" y="3266"/>
                  </a:lnTo>
                  <a:lnTo>
                    <a:pt x="2047" y="3326"/>
                  </a:lnTo>
                  <a:lnTo>
                    <a:pt x="2017" y="3341"/>
                  </a:lnTo>
                  <a:lnTo>
                    <a:pt x="1987" y="3326"/>
                  </a:lnTo>
                  <a:lnTo>
                    <a:pt x="1957" y="3326"/>
                  </a:lnTo>
                  <a:lnTo>
                    <a:pt x="1928" y="3281"/>
                  </a:lnTo>
                  <a:lnTo>
                    <a:pt x="1883" y="3296"/>
                  </a:lnTo>
                  <a:lnTo>
                    <a:pt x="1898" y="3326"/>
                  </a:lnTo>
                  <a:lnTo>
                    <a:pt x="1868" y="3341"/>
                  </a:lnTo>
                  <a:lnTo>
                    <a:pt x="1838" y="3356"/>
                  </a:lnTo>
                  <a:lnTo>
                    <a:pt x="1823" y="3356"/>
                  </a:lnTo>
                  <a:lnTo>
                    <a:pt x="1793" y="3311"/>
                  </a:lnTo>
                  <a:lnTo>
                    <a:pt x="1748" y="3296"/>
                  </a:lnTo>
                  <a:lnTo>
                    <a:pt x="1703" y="3296"/>
                  </a:lnTo>
                  <a:lnTo>
                    <a:pt x="1659" y="3341"/>
                  </a:lnTo>
                  <a:lnTo>
                    <a:pt x="1629" y="3371"/>
                  </a:lnTo>
                  <a:lnTo>
                    <a:pt x="1584" y="3415"/>
                  </a:lnTo>
                  <a:lnTo>
                    <a:pt x="1599" y="3430"/>
                  </a:lnTo>
                  <a:lnTo>
                    <a:pt x="1494" y="3400"/>
                  </a:lnTo>
                  <a:lnTo>
                    <a:pt x="1390" y="3341"/>
                  </a:lnTo>
                  <a:lnTo>
                    <a:pt x="1360" y="3311"/>
                  </a:lnTo>
                  <a:lnTo>
                    <a:pt x="1330" y="3296"/>
                  </a:lnTo>
                  <a:lnTo>
                    <a:pt x="1330" y="3311"/>
                  </a:lnTo>
                  <a:lnTo>
                    <a:pt x="1300" y="3311"/>
                  </a:lnTo>
                  <a:lnTo>
                    <a:pt x="1285" y="3236"/>
                  </a:lnTo>
                  <a:lnTo>
                    <a:pt x="1360" y="3176"/>
                  </a:lnTo>
                  <a:lnTo>
                    <a:pt x="1375" y="3146"/>
                  </a:lnTo>
                  <a:lnTo>
                    <a:pt x="1360" y="3131"/>
                  </a:lnTo>
                  <a:lnTo>
                    <a:pt x="1360" y="3116"/>
                  </a:lnTo>
                  <a:lnTo>
                    <a:pt x="1345" y="3086"/>
                  </a:lnTo>
                  <a:lnTo>
                    <a:pt x="1315" y="3086"/>
                  </a:lnTo>
                  <a:lnTo>
                    <a:pt x="1300" y="3086"/>
                  </a:lnTo>
                  <a:lnTo>
                    <a:pt x="1240" y="3131"/>
                  </a:lnTo>
                  <a:lnTo>
                    <a:pt x="1225" y="3191"/>
                  </a:lnTo>
                  <a:lnTo>
                    <a:pt x="1165" y="3176"/>
                  </a:lnTo>
                  <a:lnTo>
                    <a:pt x="1135" y="3161"/>
                  </a:lnTo>
                  <a:lnTo>
                    <a:pt x="1076" y="3161"/>
                  </a:lnTo>
                  <a:lnTo>
                    <a:pt x="1046" y="3116"/>
                  </a:lnTo>
                  <a:lnTo>
                    <a:pt x="1031" y="3086"/>
                  </a:lnTo>
                  <a:lnTo>
                    <a:pt x="971" y="3026"/>
                  </a:lnTo>
                  <a:lnTo>
                    <a:pt x="926" y="3026"/>
                  </a:lnTo>
                  <a:lnTo>
                    <a:pt x="881" y="2981"/>
                  </a:lnTo>
                  <a:lnTo>
                    <a:pt x="807" y="2936"/>
                  </a:lnTo>
                  <a:lnTo>
                    <a:pt x="747" y="2921"/>
                  </a:lnTo>
                  <a:lnTo>
                    <a:pt x="702" y="2936"/>
                  </a:lnTo>
                  <a:lnTo>
                    <a:pt x="597" y="2951"/>
                  </a:lnTo>
                  <a:lnTo>
                    <a:pt x="553" y="3011"/>
                  </a:lnTo>
                  <a:lnTo>
                    <a:pt x="508" y="2996"/>
                  </a:lnTo>
                  <a:lnTo>
                    <a:pt x="463" y="3041"/>
                  </a:lnTo>
                  <a:lnTo>
                    <a:pt x="448" y="3056"/>
                  </a:lnTo>
                  <a:lnTo>
                    <a:pt x="358" y="3071"/>
                  </a:lnTo>
                  <a:lnTo>
                    <a:pt x="328" y="3041"/>
                  </a:lnTo>
                  <a:lnTo>
                    <a:pt x="284" y="3041"/>
                  </a:lnTo>
                  <a:lnTo>
                    <a:pt x="179" y="2891"/>
                  </a:lnTo>
                  <a:lnTo>
                    <a:pt x="164" y="2876"/>
                  </a:lnTo>
                  <a:lnTo>
                    <a:pt x="134" y="2861"/>
                  </a:lnTo>
                  <a:lnTo>
                    <a:pt x="149" y="2831"/>
                  </a:lnTo>
                  <a:lnTo>
                    <a:pt x="89" y="2846"/>
                  </a:lnTo>
                  <a:lnTo>
                    <a:pt x="30" y="2771"/>
                  </a:lnTo>
                  <a:lnTo>
                    <a:pt x="0" y="2741"/>
                  </a:lnTo>
                  <a:lnTo>
                    <a:pt x="0" y="2696"/>
                  </a:lnTo>
                  <a:lnTo>
                    <a:pt x="30" y="2622"/>
                  </a:lnTo>
                  <a:lnTo>
                    <a:pt x="30" y="2562"/>
                  </a:lnTo>
                  <a:lnTo>
                    <a:pt x="30" y="2517"/>
                  </a:lnTo>
                  <a:lnTo>
                    <a:pt x="59" y="2442"/>
                  </a:lnTo>
                  <a:lnTo>
                    <a:pt x="59" y="2352"/>
                  </a:lnTo>
                  <a:lnTo>
                    <a:pt x="74" y="2262"/>
                  </a:lnTo>
                  <a:lnTo>
                    <a:pt x="74" y="2172"/>
                  </a:lnTo>
                  <a:lnTo>
                    <a:pt x="89" y="2082"/>
                  </a:lnTo>
                  <a:lnTo>
                    <a:pt x="104" y="2007"/>
                  </a:lnTo>
                  <a:lnTo>
                    <a:pt x="119" y="1992"/>
                  </a:lnTo>
                  <a:lnTo>
                    <a:pt x="134" y="2022"/>
                  </a:lnTo>
                  <a:lnTo>
                    <a:pt x="164" y="2022"/>
                  </a:lnTo>
                  <a:lnTo>
                    <a:pt x="179" y="2022"/>
                  </a:lnTo>
                  <a:lnTo>
                    <a:pt x="179" y="1992"/>
                  </a:lnTo>
                  <a:lnTo>
                    <a:pt x="164" y="1992"/>
                  </a:lnTo>
                  <a:lnTo>
                    <a:pt x="149" y="1933"/>
                  </a:lnTo>
                  <a:lnTo>
                    <a:pt x="89" y="1888"/>
                  </a:lnTo>
                  <a:lnTo>
                    <a:pt x="74" y="1828"/>
                  </a:lnTo>
                  <a:lnTo>
                    <a:pt x="74" y="1768"/>
                  </a:lnTo>
                  <a:lnTo>
                    <a:pt x="74" y="1708"/>
                  </a:lnTo>
                  <a:lnTo>
                    <a:pt x="74" y="1648"/>
                  </a:lnTo>
                  <a:lnTo>
                    <a:pt x="74" y="1468"/>
                  </a:lnTo>
                  <a:lnTo>
                    <a:pt x="59" y="1393"/>
                  </a:lnTo>
                  <a:lnTo>
                    <a:pt x="59" y="1348"/>
                  </a:lnTo>
                  <a:lnTo>
                    <a:pt x="59" y="1333"/>
                  </a:lnTo>
                  <a:lnTo>
                    <a:pt x="30" y="1259"/>
                  </a:lnTo>
                  <a:lnTo>
                    <a:pt x="30" y="1184"/>
                  </a:lnTo>
                  <a:lnTo>
                    <a:pt x="15" y="1139"/>
                  </a:lnTo>
                  <a:lnTo>
                    <a:pt x="45" y="1094"/>
                  </a:lnTo>
                  <a:lnTo>
                    <a:pt x="74" y="1049"/>
                  </a:lnTo>
                  <a:lnTo>
                    <a:pt x="74" y="1004"/>
                  </a:lnTo>
                  <a:lnTo>
                    <a:pt x="104" y="989"/>
                  </a:lnTo>
                  <a:lnTo>
                    <a:pt x="119" y="974"/>
                  </a:lnTo>
                  <a:lnTo>
                    <a:pt x="134" y="929"/>
                  </a:lnTo>
                  <a:lnTo>
                    <a:pt x="119" y="869"/>
                  </a:lnTo>
                  <a:lnTo>
                    <a:pt x="164" y="809"/>
                  </a:lnTo>
                  <a:lnTo>
                    <a:pt x="164" y="734"/>
                  </a:lnTo>
                  <a:lnTo>
                    <a:pt x="164" y="689"/>
                  </a:lnTo>
                  <a:lnTo>
                    <a:pt x="164" y="644"/>
                  </a:lnTo>
                  <a:lnTo>
                    <a:pt x="149" y="584"/>
                  </a:lnTo>
                  <a:lnTo>
                    <a:pt x="134" y="540"/>
                  </a:lnTo>
                  <a:lnTo>
                    <a:pt x="119" y="510"/>
                  </a:lnTo>
                  <a:lnTo>
                    <a:pt x="119" y="480"/>
                  </a:lnTo>
                  <a:lnTo>
                    <a:pt x="119" y="450"/>
                  </a:lnTo>
                  <a:lnTo>
                    <a:pt x="104" y="405"/>
                  </a:lnTo>
                  <a:lnTo>
                    <a:pt x="74" y="345"/>
                  </a:lnTo>
                  <a:lnTo>
                    <a:pt x="89" y="270"/>
                  </a:lnTo>
                  <a:lnTo>
                    <a:pt x="89" y="225"/>
                  </a:lnTo>
                  <a:lnTo>
                    <a:pt x="149" y="225"/>
                  </a:lnTo>
                  <a:lnTo>
                    <a:pt x="209" y="225"/>
                  </a:lnTo>
                  <a:lnTo>
                    <a:pt x="269" y="195"/>
                  </a:lnTo>
                  <a:lnTo>
                    <a:pt x="314" y="180"/>
                  </a:lnTo>
                  <a:lnTo>
                    <a:pt x="358" y="135"/>
                  </a:lnTo>
                  <a:lnTo>
                    <a:pt x="418" y="75"/>
                  </a:lnTo>
                  <a:lnTo>
                    <a:pt x="478" y="0"/>
                  </a:lnTo>
                  <a:lnTo>
                    <a:pt x="508" y="45"/>
                  </a:lnTo>
                  <a:lnTo>
                    <a:pt x="553" y="90"/>
                  </a:lnTo>
                  <a:close/>
                </a:path>
              </a:pathLst>
            </a:custGeom>
            <a:solidFill>
              <a:srgbClr val="CCFFFF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 smtClean="0">
                <a:solidFill>
                  <a:prstClr val="white"/>
                </a:solidFill>
              </a:endParaRPr>
            </a:p>
          </p:txBody>
        </p:sp>
        <p:sp>
          <p:nvSpPr>
            <p:cNvPr id="24633" name="Freeform 22"/>
            <p:cNvSpPr>
              <a:spLocks/>
            </p:cNvSpPr>
            <p:nvPr/>
          </p:nvSpPr>
          <p:spPr bwMode="auto">
            <a:xfrm>
              <a:off x="4412" y="3663"/>
              <a:ext cx="1530" cy="1339"/>
            </a:xfrm>
            <a:custGeom>
              <a:avLst/>
              <a:gdLst>
                <a:gd name="T0" fmla="*/ 4 w 1719"/>
                <a:gd name="T1" fmla="*/ 27 h 1378"/>
                <a:gd name="T2" fmla="*/ 4 w 1719"/>
                <a:gd name="T3" fmla="*/ 17 h 1378"/>
                <a:gd name="T4" fmla="*/ 4 w 1719"/>
                <a:gd name="T5" fmla="*/ 17 h 1378"/>
                <a:gd name="T6" fmla="*/ 4 w 1719"/>
                <a:gd name="T7" fmla="*/ 15 h 1378"/>
                <a:gd name="T8" fmla="*/ 4 w 1719"/>
                <a:gd name="T9" fmla="*/ 17 h 1378"/>
                <a:gd name="T10" fmla="*/ 4 w 1719"/>
                <a:gd name="T11" fmla="*/ 17 h 1378"/>
                <a:gd name="T12" fmla="*/ 4 w 1719"/>
                <a:gd name="T13" fmla="*/ 27 h 1378"/>
                <a:gd name="T14" fmla="*/ 4 w 1719"/>
                <a:gd name="T15" fmla="*/ 17 h 1378"/>
                <a:gd name="T16" fmla="*/ 4 w 1719"/>
                <a:gd name="T17" fmla="*/ 17 h 1378"/>
                <a:gd name="T18" fmla="*/ 4 w 1719"/>
                <a:gd name="T19" fmla="*/ 22 h 1378"/>
                <a:gd name="T20" fmla="*/ 4 w 1719"/>
                <a:gd name="T21" fmla="*/ 22 h 1378"/>
                <a:gd name="T22" fmla="*/ 4 w 1719"/>
                <a:gd name="T23" fmla="*/ 17 h 1378"/>
                <a:gd name="T24" fmla="*/ 5 w 1719"/>
                <a:gd name="T25" fmla="*/ 17 h 1378"/>
                <a:gd name="T26" fmla="*/ 5 w 1719"/>
                <a:gd name="T27" fmla="*/ 36 h 1378"/>
                <a:gd name="T28" fmla="*/ 5 w 1719"/>
                <a:gd name="T29" fmla="*/ 49 h 1378"/>
                <a:gd name="T30" fmla="*/ 6 w 1719"/>
                <a:gd name="T31" fmla="*/ 107 h 1378"/>
                <a:gd name="T32" fmla="*/ 6 w 1719"/>
                <a:gd name="T33" fmla="*/ 151 h 1378"/>
                <a:gd name="T34" fmla="*/ 6 w 1719"/>
                <a:gd name="T35" fmla="*/ 155 h 1378"/>
                <a:gd name="T36" fmla="*/ 6 w 1719"/>
                <a:gd name="T37" fmla="*/ 174 h 1378"/>
                <a:gd name="T38" fmla="*/ 6 w 1719"/>
                <a:gd name="T39" fmla="*/ 205 h 1378"/>
                <a:gd name="T40" fmla="*/ 6 w 1719"/>
                <a:gd name="T41" fmla="*/ 234 h 1378"/>
                <a:gd name="T42" fmla="*/ 5 w 1719"/>
                <a:gd name="T43" fmla="*/ 216 h 1378"/>
                <a:gd name="T44" fmla="*/ 4 w 1719"/>
                <a:gd name="T45" fmla="*/ 223 h 1378"/>
                <a:gd name="T46" fmla="*/ 4 w 1719"/>
                <a:gd name="T47" fmla="*/ 242 h 1378"/>
                <a:gd name="T48" fmla="*/ 4 w 1719"/>
                <a:gd name="T49" fmla="*/ 272 h 1378"/>
                <a:gd name="T50" fmla="*/ 4 w 1719"/>
                <a:gd name="T51" fmla="*/ 298 h 1378"/>
                <a:gd name="T52" fmla="*/ 4 w 1719"/>
                <a:gd name="T53" fmla="*/ 317 h 1378"/>
                <a:gd name="T54" fmla="*/ 4 w 1719"/>
                <a:gd name="T55" fmla="*/ 328 h 1378"/>
                <a:gd name="T56" fmla="*/ 4 w 1719"/>
                <a:gd name="T57" fmla="*/ 332 h 1378"/>
                <a:gd name="T58" fmla="*/ 4 w 1719"/>
                <a:gd name="T59" fmla="*/ 340 h 1378"/>
                <a:gd name="T60" fmla="*/ 4 w 1719"/>
                <a:gd name="T61" fmla="*/ 340 h 1378"/>
                <a:gd name="T62" fmla="*/ 4 w 1719"/>
                <a:gd name="T63" fmla="*/ 317 h 1378"/>
                <a:gd name="T64" fmla="*/ 4 w 1719"/>
                <a:gd name="T65" fmla="*/ 302 h 1378"/>
                <a:gd name="T66" fmla="*/ 4 w 1719"/>
                <a:gd name="T67" fmla="*/ 298 h 1378"/>
                <a:gd name="T68" fmla="*/ 4 w 1719"/>
                <a:gd name="T69" fmla="*/ 284 h 1378"/>
                <a:gd name="T70" fmla="*/ 4 w 1719"/>
                <a:gd name="T71" fmla="*/ 268 h 1378"/>
                <a:gd name="T72" fmla="*/ 4 w 1719"/>
                <a:gd name="T73" fmla="*/ 257 h 1378"/>
                <a:gd name="T74" fmla="*/ 4 w 1719"/>
                <a:gd name="T75" fmla="*/ 250 h 1378"/>
                <a:gd name="T76" fmla="*/ 4 w 1719"/>
                <a:gd name="T77" fmla="*/ 246 h 1378"/>
                <a:gd name="T78" fmla="*/ 4 w 1719"/>
                <a:gd name="T79" fmla="*/ 223 h 1378"/>
                <a:gd name="T80" fmla="*/ 4 w 1719"/>
                <a:gd name="T81" fmla="*/ 219 h 1378"/>
                <a:gd name="T82" fmla="*/ 4 w 1719"/>
                <a:gd name="T83" fmla="*/ 219 h 1378"/>
                <a:gd name="T84" fmla="*/ 4 w 1719"/>
                <a:gd name="T85" fmla="*/ 200 h 1378"/>
                <a:gd name="T86" fmla="*/ 4 w 1719"/>
                <a:gd name="T87" fmla="*/ 189 h 1378"/>
                <a:gd name="T88" fmla="*/ 4 w 1719"/>
                <a:gd name="T89" fmla="*/ 182 h 1378"/>
                <a:gd name="T90" fmla="*/ 4 w 1719"/>
                <a:gd name="T91" fmla="*/ 163 h 1378"/>
                <a:gd name="T92" fmla="*/ 4 w 1719"/>
                <a:gd name="T93" fmla="*/ 144 h 1378"/>
                <a:gd name="T94" fmla="*/ 4 w 1719"/>
                <a:gd name="T95" fmla="*/ 144 h 1378"/>
                <a:gd name="T96" fmla="*/ 4 w 1719"/>
                <a:gd name="T97" fmla="*/ 129 h 1378"/>
                <a:gd name="T98" fmla="*/ 4 w 1719"/>
                <a:gd name="T99" fmla="*/ 90 h 1378"/>
                <a:gd name="T100" fmla="*/ 4 w 1719"/>
                <a:gd name="T101" fmla="*/ 80 h 1378"/>
                <a:gd name="T102" fmla="*/ 4 w 1719"/>
                <a:gd name="T103" fmla="*/ 52 h 1378"/>
                <a:gd name="T104" fmla="*/ 4 w 1719"/>
                <a:gd name="T105" fmla="*/ 40 h 1378"/>
                <a:gd name="T106" fmla="*/ 4 w 1719"/>
                <a:gd name="T107" fmla="*/ 22 h 1378"/>
                <a:gd name="T108" fmla="*/ 4 w 1719"/>
                <a:gd name="T109" fmla="*/ 22 h 1378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w 1719"/>
                <a:gd name="T166" fmla="*/ 0 h 1378"/>
                <a:gd name="T167" fmla="*/ 1719 w 1719"/>
                <a:gd name="T168" fmla="*/ 1378 h 1378"/>
              </a:gdLst>
              <a:ahLst/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l="T165" t="T166" r="T167" b="T168"/>
              <a:pathLst>
                <a:path w="1719" h="1378">
                  <a:moveTo>
                    <a:pt x="314" y="120"/>
                  </a:moveTo>
                  <a:lnTo>
                    <a:pt x="344" y="105"/>
                  </a:lnTo>
                  <a:lnTo>
                    <a:pt x="359" y="105"/>
                  </a:lnTo>
                  <a:lnTo>
                    <a:pt x="359" y="75"/>
                  </a:lnTo>
                  <a:lnTo>
                    <a:pt x="434" y="75"/>
                  </a:lnTo>
                  <a:lnTo>
                    <a:pt x="464" y="60"/>
                  </a:lnTo>
                  <a:lnTo>
                    <a:pt x="494" y="60"/>
                  </a:lnTo>
                  <a:lnTo>
                    <a:pt x="523" y="45"/>
                  </a:lnTo>
                  <a:lnTo>
                    <a:pt x="553" y="45"/>
                  </a:lnTo>
                  <a:lnTo>
                    <a:pt x="583" y="60"/>
                  </a:lnTo>
                  <a:lnTo>
                    <a:pt x="598" y="30"/>
                  </a:lnTo>
                  <a:lnTo>
                    <a:pt x="598" y="15"/>
                  </a:lnTo>
                  <a:lnTo>
                    <a:pt x="673" y="75"/>
                  </a:lnTo>
                  <a:lnTo>
                    <a:pt x="703" y="45"/>
                  </a:lnTo>
                  <a:lnTo>
                    <a:pt x="763" y="30"/>
                  </a:lnTo>
                  <a:lnTo>
                    <a:pt x="763" y="0"/>
                  </a:lnTo>
                  <a:lnTo>
                    <a:pt x="792" y="0"/>
                  </a:lnTo>
                  <a:lnTo>
                    <a:pt x="837" y="75"/>
                  </a:lnTo>
                  <a:lnTo>
                    <a:pt x="867" y="90"/>
                  </a:lnTo>
                  <a:lnTo>
                    <a:pt x="882" y="75"/>
                  </a:lnTo>
                  <a:lnTo>
                    <a:pt x="912" y="105"/>
                  </a:lnTo>
                  <a:lnTo>
                    <a:pt x="912" y="60"/>
                  </a:lnTo>
                  <a:lnTo>
                    <a:pt x="957" y="60"/>
                  </a:lnTo>
                  <a:lnTo>
                    <a:pt x="972" y="30"/>
                  </a:lnTo>
                  <a:lnTo>
                    <a:pt x="1002" y="30"/>
                  </a:lnTo>
                  <a:lnTo>
                    <a:pt x="1002" y="60"/>
                  </a:lnTo>
                  <a:lnTo>
                    <a:pt x="1032" y="60"/>
                  </a:lnTo>
                  <a:lnTo>
                    <a:pt x="1061" y="45"/>
                  </a:lnTo>
                  <a:lnTo>
                    <a:pt x="1091" y="75"/>
                  </a:lnTo>
                  <a:lnTo>
                    <a:pt x="1121" y="90"/>
                  </a:lnTo>
                  <a:lnTo>
                    <a:pt x="1136" y="120"/>
                  </a:lnTo>
                  <a:lnTo>
                    <a:pt x="1181" y="90"/>
                  </a:lnTo>
                  <a:lnTo>
                    <a:pt x="1211" y="90"/>
                  </a:lnTo>
                  <a:lnTo>
                    <a:pt x="1271" y="90"/>
                  </a:lnTo>
                  <a:lnTo>
                    <a:pt x="1271" y="30"/>
                  </a:lnTo>
                  <a:lnTo>
                    <a:pt x="1301" y="45"/>
                  </a:lnTo>
                  <a:lnTo>
                    <a:pt x="1345" y="45"/>
                  </a:lnTo>
                  <a:lnTo>
                    <a:pt x="1345" y="75"/>
                  </a:lnTo>
                  <a:lnTo>
                    <a:pt x="1405" y="60"/>
                  </a:lnTo>
                  <a:lnTo>
                    <a:pt x="1450" y="75"/>
                  </a:lnTo>
                  <a:lnTo>
                    <a:pt x="1420" y="90"/>
                  </a:lnTo>
                  <a:lnTo>
                    <a:pt x="1450" y="135"/>
                  </a:lnTo>
                  <a:lnTo>
                    <a:pt x="1495" y="165"/>
                  </a:lnTo>
                  <a:lnTo>
                    <a:pt x="1510" y="195"/>
                  </a:lnTo>
                  <a:lnTo>
                    <a:pt x="1540" y="195"/>
                  </a:lnTo>
                  <a:lnTo>
                    <a:pt x="1585" y="315"/>
                  </a:lnTo>
                  <a:lnTo>
                    <a:pt x="1614" y="360"/>
                  </a:lnTo>
                  <a:lnTo>
                    <a:pt x="1644" y="420"/>
                  </a:lnTo>
                  <a:lnTo>
                    <a:pt x="1689" y="480"/>
                  </a:lnTo>
                  <a:lnTo>
                    <a:pt x="1704" y="510"/>
                  </a:lnTo>
                  <a:lnTo>
                    <a:pt x="1719" y="599"/>
                  </a:lnTo>
                  <a:lnTo>
                    <a:pt x="1704" y="584"/>
                  </a:lnTo>
                  <a:lnTo>
                    <a:pt x="1689" y="599"/>
                  </a:lnTo>
                  <a:lnTo>
                    <a:pt x="1674" y="614"/>
                  </a:lnTo>
                  <a:lnTo>
                    <a:pt x="1689" y="629"/>
                  </a:lnTo>
                  <a:lnTo>
                    <a:pt x="1689" y="659"/>
                  </a:lnTo>
                  <a:lnTo>
                    <a:pt x="1689" y="689"/>
                  </a:lnTo>
                  <a:lnTo>
                    <a:pt x="1659" y="719"/>
                  </a:lnTo>
                  <a:lnTo>
                    <a:pt x="1674" y="779"/>
                  </a:lnTo>
                  <a:lnTo>
                    <a:pt x="1644" y="809"/>
                  </a:lnTo>
                  <a:lnTo>
                    <a:pt x="1644" y="869"/>
                  </a:lnTo>
                  <a:lnTo>
                    <a:pt x="1614" y="884"/>
                  </a:lnTo>
                  <a:lnTo>
                    <a:pt x="1585" y="929"/>
                  </a:lnTo>
                  <a:lnTo>
                    <a:pt x="1510" y="884"/>
                  </a:lnTo>
                  <a:lnTo>
                    <a:pt x="1465" y="869"/>
                  </a:lnTo>
                  <a:lnTo>
                    <a:pt x="1435" y="854"/>
                  </a:lnTo>
                  <a:lnTo>
                    <a:pt x="1420" y="824"/>
                  </a:lnTo>
                  <a:lnTo>
                    <a:pt x="1375" y="869"/>
                  </a:lnTo>
                  <a:lnTo>
                    <a:pt x="1345" y="884"/>
                  </a:lnTo>
                  <a:lnTo>
                    <a:pt x="1330" y="914"/>
                  </a:lnTo>
                  <a:lnTo>
                    <a:pt x="1316" y="929"/>
                  </a:lnTo>
                  <a:lnTo>
                    <a:pt x="1286" y="959"/>
                  </a:lnTo>
                  <a:lnTo>
                    <a:pt x="1286" y="974"/>
                  </a:lnTo>
                  <a:lnTo>
                    <a:pt x="1256" y="1019"/>
                  </a:lnTo>
                  <a:lnTo>
                    <a:pt x="1241" y="1079"/>
                  </a:lnTo>
                  <a:lnTo>
                    <a:pt x="1196" y="1124"/>
                  </a:lnTo>
                  <a:lnTo>
                    <a:pt x="1196" y="1154"/>
                  </a:lnTo>
                  <a:lnTo>
                    <a:pt x="1196" y="1184"/>
                  </a:lnTo>
                  <a:lnTo>
                    <a:pt x="1226" y="1199"/>
                  </a:lnTo>
                  <a:lnTo>
                    <a:pt x="1256" y="1214"/>
                  </a:lnTo>
                  <a:lnTo>
                    <a:pt x="1256" y="1258"/>
                  </a:lnTo>
                  <a:lnTo>
                    <a:pt x="1271" y="1273"/>
                  </a:lnTo>
                  <a:lnTo>
                    <a:pt x="1256" y="1303"/>
                  </a:lnTo>
                  <a:lnTo>
                    <a:pt x="1226" y="1303"/>
                  </a:lnTo>
                  <a:lnTo>
                    <a:pt x="1211" y="1333"/>
                  </a:lnTo>
                  <a:lnTo>
                    <a:pt x="1181" y="1348"/>
                  </a:lnTo>
                  <a:lnTo>
                    <a:pt x="1121" y="1318"/>
                  </a:lnTo>
                  <a:lnTo>
                    <a:pt x="1076" y="1333"/>
                  </a:lnTo>
                  <a:lnTo>
                    <a:pt x="1032" y="1318"/>
                  </a:lnTo>
                  <a:lnTo>
                    <a:pt x="1017" y="1348"/>
                  </a:lnTo>
                  <a:lnTo>
                    <a:pt x="957" y="1378"/>
                  </a:lnTo>
                  <a:lnTo>
                    <a:pt x="927" y="1333"/>
                  </a:lnTo>
                  <a:lnTo>
                    <a:pt x="882" y="1348"/>
                  </a:lnTo>
                  <a:lnTo>
                    <a:pt x="837" y="1303"/>
                  </a:lnTo>
                  <a:lnTo>
                    <a:pt x="837" y="1288"/>
                  </a:lnTo>
                  <a:lnTo>
                    <a:pt x="822" y="1258"/>
                  </a:lnTo>
                  <a:lnTo>
                    <a:pt x="822" y="1228"/>
                  </a:lnTo>
                  <a:lnTo>
                    <a:pt x="807" y="1214"/>
                  </a:lnTo>
                  <a:lnTo>
                    <a:pt x="763" y="1199"/>
                  </a:lnTo>
                  <a:lnTo>
                    <a:pt x="733" y="1228"/>
                  </a:lnTo>
                  <a:lnTo>
                    <a:pt x="688" y="1199"/>
                  </a:lnTo>
                  <a:lnTo>
                    <a:pt x="658" y="1184"/>
                  </a:lnTo>
                  <a:lnTo>
                    <a:pt x="658" y="1154"/>
                  </a:lnTo>
                  <a:lnTo>
                    <a:pt x="643" y="1154"/>
                  </a:lnTo>
                  <a:lnTo>
                    <a:pt x="598" y="1124"/>
                  </a:lnTo>
                  <a:lnTo>
                    <a:pt x="628" y="1079"/>
                  </a:lnTo>
                  <a:lnTo>
                    <a:pt x="613" y="1064"/>
                  </a:lnTo>
                  <a:lnTo>
                    <a:pt x="598" y="1064"/>
                  </a:lnTo>
                  <a:lnTo>
                    <a:pt x="583" y="1064"/>
                  </a:lnTo>
                  <a:lnTo>
                    <a:pt x="583" y="1034"/>
                  </a:lnTo>
                  <a:lnTo>
                    <a:pt x="568" y="1019"/>
                  </a:lnTo>
                  <a:lnTo>
                    <a:pt x="568" y="1004"/>
                  </a:lnTo>
                  <a:lnTo>
                    <a:pt x="538" y="1004"/>
                  </a:lnTo>
                  <a:lnTo>
                    <a:pt x="538" y="989"/>
                  </a:lnTo>
                  <a:lnTo>
                    <a:pt x="538" y="974"/>
                  </a:lnTo>
                  <a:lnTo>
                    <a:pt x="523" y="974"/>
                  </a:lnTo>
                  <a:lnTo>
                    <a:pt x="494" y="974"/>
                  </a:lnTo>
                  <a:lnTo>
                    <a:pt x="479" y="944"/>
                  </a:lnTo>
                  <a:lnTo>
                    <a:pt x="449" y="929"/>
                  </a:lnTo>
                  <a:lnTo>
                    <a:pt x="449" y="884"/>
                  </a:lnTo>
                  <a:lnTo>
                    <a:pt x="449" y="869"/>
                  </a:lnTo>
                  <a:lnTo>
                    <a:pt x="449" y="839"/>
                  </a:lnTo>
                  <a:lnTo>
                    <a:pt x="434" y="869"/>
                  </a:lnTo>
                  <a:lnTo>
                    <a:pt x="404" y="854"/>
                  </a:lnTo>
                  <a:lnTo>
                    <a:pt x="359" y="869"/>
                  </a:lnTo>
                  <a:lnTo>
                    <a:pt x="329" y="869"/>
                  </a:lnTo>
                  <a:lnTo>
                    <a:pt x="299" y="869"/>
                  </a:lnTo>
                  <a:lnTo>
                    <a:pt x="314" y="839"/>
                  </a:lnTo>
                  <a:lnTo>
                    <a:pt x="299" y="794"/>
                  </a:lnTo>
                  <a:lnTo>
                    <a:pt x="314" y="794"/>
                  </a:lnTo>
                  <a:lnTo>
                    <a:pt x="254" y="764"/>
                  </a:lnTo>
                  <a:lnTo>
                    <a:pt x="210" y="749"/>
                  </a:lnTo>
                  <a:lnTo>
                    <a:pt x="165" y="764"/>
                  </a:lnTo>
                  <a:lnTo>
                    <a:pt x="135" y="734"/>
                  </a:lnTo>
                  <a:lnTo>
                    <a:pt x="165" y="719"/>
                  </a:lnTo>
                  <a:lnTo>
                    <a:pt x="135" y="674"/>
                  </a:lnTo>
                  <a:lnTo>
                    <a:pt x="105" y="674"/>
                  </a:lnTo>
                  <a:lnTo>
                    <a:pt x="180" y="644"/>
                  </a:lnTo>
                  <a:lnTo>
                    <a:pt x="210" y="629"/>
                  </a:lnTo>
                  <a:lnTo>
                    <a:pt x="210" y="599"/>
                  </a:lnTo>
                  <a:lnTo>
                    <a:pt x="195" y="569"/>
                  </a:lnTo>
                  <a:lnTo>
                    <a:pt x="180" y="584"/>
                  </a:lnTo>
                  <a:lnTo>
                    <a:pt x="180" y="569"/>
                  </a:lnTo>
                  <a:lnTo>
                    <a:pt x="150" y="569"/>
                  </a:lnTo>
                  <a:lnTo>
                    <a:pt x="135" y="569"/>
                  </a:lnTo>
                  <a:lnTo>
                    <a:pt x="120" y="524"/>
                  </a:lnTo>
                  <a:lnTo>
                    <a:pt x="90" y="510"/>
                  </a:lnTo>
                  <a:lnTo>
                    <a:pt x="75" y="435"/>
                  </a:lnTo>
                  <a:lnTo>
                    <a:pt x="90" y="420"/>
                  </a:lnTo>
                  <a:lnTo>
                    <a:pt x="90" y="360"/>
                  </a:lnTo>
                  <a:lnTo>
                    <a:pt x="105" y="345"/>
                  </a:lnTo>
                  <a:lnTo>
                    <a:pt x="75" y="300"/>
                  </a:lnTo>
                  <a:lnTo>
                    <a:pt x="60" y="315"/>
                  </a:lnTo>
                  <a:lnTo>
                    <a:pt x="30" y="300"/>
                  </a:lnTo>
                  <a:lnTo>
                    <a:pt x="45" y="240"/>
                  </a:lnTo>
                  <a:lnTo>
                    <a:pt x="30" y="210"/>
                  </a:lnTo>
                  <a:lnTo>
                    <a:pt x="0" y="180"/>
                  </a:lnTo>
                  <a:lnTo>
                    <a:pt x="30" y="165"/>
                  </a:lnTo>
                  <a:lnTo>
                    <a:pt x="75" y="150"/>
                  </a:lnTo>
                  <a:lnTo>
                    <a:pt x="75" y="120"/>
                  </a:lnTo>
                  <a:lnTo>
                    <a:pt x="105" y="105"/>
                  </a:lnTo>
                  <a:lnTo>
                    <a:pt x="150" y="90"/>
                  </a:lnTo>
                  <a:lnTo>
                    <a:pt x="180" y="90"/>
                  </a:lnTo>
                  <a:lnTo>
                    <a:pt x="225" y="90"/>
                  </a:lnTo>
                  <a:lnTo>
                    <a:pt x="269" y="90"/>
                  </a:lnTo>
                  <a:lnTo>
                    <a:pt x="284" y="105"/>
                  </a:lnTo>
                  <a:lnTo>
                    <a:pt x="314" y="120"/>
                  </a:lnTo>
                  <a:close/>
                </a:path>
              </a:pathLst>
            </a:custGeom>
            <a:solidFill>
              <a:srgbClr val="FF99CC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 smtClean="0">
                <a:solidFill>
                  <a:prstClr val="white"/>
                </a:solidFill>
              </a:endParaRPr>
            </a:p>
          </p:txBody>
        </p:sp>
        <p:sp>
          <p:nvSpPr>
            <p:cNvPr id="24634" name="Freeform 23"/>
            <p:cNvSpPr>
              <a:spLocks/>
            </p:cNvSpPr>
            <p:nvPr/>
          </p:nvSpPr>
          <p:spPr bwMode="auto">
            <a:xfrm>
              <a:off x="5476" y="4187"/>
              <a:ext cx="1198" cy="902"/>
            </a:xfrm>
            <a:custGeom>
              <a:avLst/>
              <a:gdLst>
                <a:gd name="T0" fmla="*/ 4 w 1345"/>
                <a:gd name="T1" fmla="*/ 205 h 929"/>
                <a:gd name="T2" fmla="*/ 4 w 1345"/>
                <a:gd name="T3" fmla="*/ 207 h 929"/>
                <a:gd name="T4" fmla="*/ 4 w 1345"/>
                <a:gd name="T5" fmla="*/ 205 h 929"/>
                <a:gd name="T6" fmla="*/ 4 w 1345"/>
                <a:gd name="T7" fmla="*/ 207 h 929"/>
                <a:gd name="T8" fmla="*/ 4 w 1345"/>
                <a:gd name="T9" fmla="*/ 188 h 929"/>
                <a:gd name="T10" fmla="*/ 4 w 1345"/>
                <a:gd name="T11" fmla="*/ 193 h 929"/>
                <a:gd name="T12" fmla="*/ 4 w 1345"/>
                <a:gd name="T13" fmla="*/ 200 h 929"/>
                <a:gd name="T14" fmla="*/ 4 w 1345"/>
                <a:gd name="T15" fmla="*/ 205 h 929"/>
                <a:gd name="T16" fmla="*/ 4 w 1345"/>
                <a:gd name="T17" fmla="*/ 211 h 929"/>
                <a:gd name="T18" fmla="*/ 4 w 1345"/>
                <a:gd name="T19" fmla="*/ 211 h 929"/>
                <a:gd name="T20" fmla="*/ 4 w 1345"/>
                <a:gd name="T21" fmla="*/ 225 h 929"/>
                <a:gd name="T22" fmla="*/ 4 w 1345"/>
                <a:gd name="T23" fmla="*/ 214 h 929"/>
                <a:gd name="T24" fmla="*/ 4 w 1345"/>
                <a:gd name="T25" fmla="*/ 207 h 929"/>
                <a:gd name="T26" fmla="*/ 4 w 1345"/>
                <a:gd name="T27" fmla="*/ 205 h 929"/>
                <a:gd name="T28" fmla="*/ 4 w 1345"/>
                <a:gd name="T29" fmla="*/ 205 h 929"/>
                <a:gd name="T30" fmla="*/ 4 w 1345"/>
                <a:gd name="T31" fmla="*/ 172 h 929"/>
                <a:gd name="T32" fmla="*/ 4 w 1345"/>
                <a:gd name="T33" fmla="*/ 178 h 929"/>
                <a:gd name="T34" fmla="*/ 4 w 1345"/>
                <a:gd name="T35" fmla="*/ 160 h 929"/>
                <a:gd name="T36" fmla="*/ 4 w 1345"/>
                <a:gd name="T37" fmla="*/ 128 h 929"/>
                <a:gd name="T38" fmla="*/ 4 w 1345"/>
                <a:gd name="T39" fmla="*/ 120 h 929"/>
                <a:gd name="T40" fmla="*/ 4 w 1345"/>
                <a:gd name="T41" fmla="*/ 114 h 929"/>
                <a:gd name="T42" fmla="*/ 4 w 1345"/>
                <a:gd name="T43" fmla="*/ 106 h 929"/>
                <a:gd name="T44" fmla="*/ 4 w 1345"/>
                <a:gd name="T45" fmla="*/ 91 h 929"/>
                <a:gd name="T46" fmla="*/ 4 w 1345"/>
                <a:gd name="T47" fmla="*/ 77 h 929"/>
                <a:gd name="T48" fmla="*/ 4 w 1345"/>
                <a:gd name="T49" fmla="*/ 59 h 929"/>
                <a:gd name="T50" fmla="*/ 4 w 1345"/>
                <a:gd name="T51" fmla="*/ 35 h 929"/>
                <a:gd name="T52" fmla="*/ 4 w 1345"/>
                <a:gd name="T53" fmla="*/ 39 h 929"/>
                <a:gd name="T54" fmla="*/ 4 w 1345"/>
                <a:gd name="T55" fmla="*/ 50 h 929"/>
                <a:gd name="T56" fmla="*/ 4 w 1345"/>
                <a:gd name="T57" fmla="*/ 50 h 929"/>
                <a:gd name="T58" fmla="*/ 4 w 1345"/>
                <a:gd name="T59" fmla="*/ 42 h 929"/>
                <a:gd name="T60" fmla="*/ 4 w 1345"/>
                <a:gd name="T61" fmla="*/ 31 h 929"/>
                <a:gd name="T62" fmla="*/ 4 w 1345"/>
                <a:gd name="T63" fmla="*/ 17 h 929"/>
                <a:gd name="T64" fmla="*/ 4 w 1345"/>
                <a:gd name="T65" fmla="*/ 17 h 929"/>
                <a:gd name="T66" fmla="*/ 4 w 1345"/>
                <a:gd name="T67" fmla="*/ 17 h 929"/>
                <a:gd name="T68" fmla="*/ 4 w 1345"/>
                <a:gd name="T69" fmla="*/ 17 h 929"/>
                <a:gd name="T70" fmla="*/ 4 w 1345"/>
                <a:gd name="T71" fmla="*/ 17 h 929"/>
                <a:gd name="T72" fmla="*/ 4 w 1345"/>
                <a:gd name="T73" fmla="*/ 17 h 929"/>
                <a:gd name="T74" fmla="*/ 4 w 1345"/>
                <a:gd name="T75" fmla="*/ 21 h 929"/>
                <a:gd name="T76" fmla="*/ 4 w 1345"/>
                <a:gd name="T77" fmla="*/ 39 h 929"/>
                <a:gd name="T78" fmla="*/ 4 w 1345"/>
                <a:gd name="T79" fmla="*/ 59 h 929"/>
                <a:gd name="T80" fmla="*/ 4 w 1345"/>
                <a:gd name="T81" fmla="*/ 80 h 929"/>
                <a:gd name="T82" fmla="*/ 4 w 1345"/>
                <a:gd name="T83" fmla="*/ 96 h 929"/>
                <a:gd name="T84" fmla="*/ 4 w 1345"/>
                <a:gd name="T85" fmla="*/ 80 h 929"/>
                <a:gd name="T86" fmla="*/ 4 w 1345"/>
                <a:gd name="T87" fmla="*/ 70 h 929"/>
                <a:gd name="T88" fmla="*/ 4 w 1345"/>
                <a:gd name="T89" fmla="*/ 84 h 929"/>
                <a:gd name="T90" fmla="*/ 4 w 1345"/>
                <a:gd name="T91" fmla="*/ 96 h 929"/>
                <a:gd name="T92" fmla="*/ 4 w 1345"/>
                <a:gd name="T93" fmla="*/ 106 h 929"/>
                <a:gd name="T94" fmla="*/ 4 w 1345"/>
                <a:gd name="T95" fmla="*/ 132 h 929"/>
                <a:gd name="T96" fmla="*/ 0 w 1345"/>
                <a:gd name="T97" fmla="*/ 149 h 929"/>
                <a:gd name="T98" fmla="*/ 4 w 1345"/>
                <a:gd name="T99" fmla="*/ 160 h 929"/>
                <a:gd name="T100" fmla="*/ 4 w 1345"/>
                <a:gd name="T101" fmla="*/ 174 h 929"/>
                <a:gd name="T102" fmla="*/ 4 w 1345"/>
                <a:gd name="T103" fmla="*/ 184 h 929"/>
                <a:gd name="T104" fmla="*/ 4 w 1345"/>
                <a:gd name="T105" fmla="*/ 188 h 929"/>
                <a:gd name="T106" fmla="*/ 4 w 1345"/>
                <a:gd name="T107" fmla="*/ 196 h 929"/>
                <a:gd name="T108" fmla="*/ 4 w 1345"/>
                <a:gd name="T109" fmla="*/ 196 h 929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w 1345"/>
                <a:gd name="T166" fmla="*/ 0 h 929"/>
                <a:gd name="T167" fmla="*/ 1345 w 1345"/>
                <a:gd name="T168" fmla="*/ 929 h 929"/>
              </a:gdLst>
              <a:ahLst/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l="T165" t="T166" r="T167" b="T168"/>
              <a:pathLst>
                <a:path w="1345" h="929">
                  <a:moveTo>
                    <a:pt x="269" y="809"/>
                  </a:moveTo>
                  <a:lnTo>
                    <a:pt x="269" y="839"/>
                  </a:lnTo>
                  <a:lnTo>
                    <a:pt x="314" y="869"/>
                  </a:lnTo>
                  <a:lnTo>
                    <a:pt x="359" y="854"/>
                  </a:lnTo>
                  <a:lnTo>
                    <a:pt x="359" y="839"/>
                  </a:lnTo>
                  <a:lnTo>
                    <a:pt x="403" y="839"/>
                  </a:lnTo>
                  <a:lnTo>
                    <a:pt x="403" y="854"/>
                  </a:lnTo>
                  <a:lnTo>
                    <a:pt x="418" y="854"/>
                  </a:lnTo>
                  <a:lnTo>
                    <a:pt x="508" y="779"/>
                  </a:lnTo>
                  <a:lnTo>
                    <a:pt x="538" y="779"/>
                  </a:lnTo>
                  <a:lnTo>
                    <a:pt x="583" y="794"/>
                  </a:lnTo>
                  <a:lnTo>
                    <a:pt x="598" y="794"/>
                  </a:lnTo>
                  <a:lnTo>
                    <a:pt x="658" y="824"/>
                  </a:lnTo>
                  <a:lnTo>
                    <a:pt x="687" y="824"/>
                  </a:lnTo>
                  <a:lnTo>
                    <a:pt x="702" y="839"/>
                  </a:lnTo>
                  <a:lnTo>
                    <a:pt x="732" y="839"/>
                  </a:lnTo>
                  <a:lnTo>
                    <a:pt x="792" y="869"/>
                  </a:lnTo>
                  <a:lnTo>
                    <a:pt x="837" y="854"/>
                  </a:lnTo>
                  <a:lnTo>
                    <a:pt x="837" y="869"/>
                  </a:lnTo>
                  <a:lnTo>
                    <a:pt x="852" y="869"/>
                  </a:lnTo>
                  <a:lnTo>
                    <a:pt x="882" y="929"/>
                  </a:lnTo>
                  <a:lnTo>
                    <a:pt x="927" y="899"/>
                  </a:lnTo>
                  <a:lnTo>
                    <a:pt x="956" y="884"/>
                  </a:lnTo>
                  <a:lnTo>
                    <a:pt x="956" y="839"/>
                  </a:lnTo>
                  <a:lnTo>
                    <a:pt x="971" y="854"/>
                  </a:lnTo>
                  <a:lnTo>
                    <a:pt x="1016" y="839"/>
                  </a:lnTo>
                  <a:lnTo>
                    <a:pt x="1076" y="839"/>
                  </a:lnTo>
                  <a:lnTo>
                    <a:pt x="1106" y="839"/>
                  </a:lnTo>
                  <a:lnTo>
                    <a:pt x="1181" y="839"/>
                  </a:lnTo>
                  <a:lnTo>
                    <a:pt x="1166" y="764"/>
                  </a:lnTo>
                  <a:lnTo>
                    <a:pt x="1121" y="704"/>
                  </a:lnTo>
                  <a:lnTo>
                    <a:pt x="1151" y="719"/>
                  </a:lnTo>
                  <a:lnTo>
                    <a:pt x="1195" y="734"/>
                  </a:lnTo>
                  <a:lnTo>
                    <a:pt x="1240" y="704"/>
                  </a:lnTo>
                  <a:lnTo>
                    <a:pt x="1285" y="660"/>
                  </a:lnTo>
                  <a:lnTo>
                    <a:pt x="1345" y="585"/>
                  </a:lnTo>
                  <a:lnTo>
                    <a:pt x="1345" y="525"/>
                  </a:lnTo>
                  <a:lnTo>
                    <a:pt x="1315" y="510"/>
                  </a:lnTo>
                  <a:lnTo>
                    <a:pt x="1300" y="495"/>
                  </a:lnTo>
                  <a:lnTo>
                    <a:pt x="1240" y="495"/>
                  </a:lnTo>
                  <a:lnTo>
                    <a:pt x="1240" y="465"/>
                  </a:lnTo>
                  <a:lnTo>
                    <a:pt x="1255" y="450"/>
                  </a:lnTo>
                  <a:lnTo>
                    <a:pt x="1195" y="435"/>
                  </a:lnTo>
                  <a:lnTo>
                    <a:pt x="1240" y="390"/>
                  </a:lnTo>
                  <a:lnTo>
                    <a:pt x="1240" y="375"/>
                  </a:lnTo>
                  <a:lnTo>
                    <a:pt x="1255" y="315"/>
                  </a:lnTo>
                  <a:lnTo>
                    <a:pt x="1285" y="315"/>
                  </a:lnTo>
                  <a:lnTo>
                    <a:pt x="1255" y="285"/>
                  </a:lnTo>
                  <a:lnTo>
                    <a:pt x="1210" y="240"/>
                  </a:lnTo>
                  <a:lnTo>
                    <a:pt x="1181" y="225"/>
                  </a:lnTo>
                  <a:lnTo>
                    <a:pt x="1061" y="135"/>
                  </a:lnTo>
                  <a:lnTo>
                    <a:pt x="1031" y="165"/>
                  </a:lnTo>
                  <a:lnTo>
                    <a:pt x="1016" y="150"/>
                  </a:lnTo>
                  <a:lnTo>
                    <a:pt x="941" y="165"/>
                  </a:lnTo>
                  <a:lnTo>
                    <a:pt x="882" y="210"/>
                  </a:lnTo>
                  <a:lnTo>
                    <a:pt x="852" y="180"/>
                  </a:lnTo>
                  <a:lnTo>
                    <a:pt x="867" y="210"/>
                  </a:lnTo>
                  <a:lnTo>
                    <a:pt x="792" y="195"/>
                  </a:lnTo>
                  <a:lnTo>
                    <a:pt x="807" y="165"/>
                  </a:lnTo>
                  <a:lnTo>
                    <a:pt x="777" y="165"/>
                  </a:lnTo>
                  <a:lnTo>
                    <a:pt x="777" y="120"/>
                  </a:lnTo>
                  <a:lnTo>
                    <a:pt x="807" y="60"/>
                  </a:lnTo>
                  <a:lnTo>
                    <a:pt x="807" y="30"/>
                  </a:lnTo>
                  <a:lnTo>
                    <a:pt x="807" y="0"/>
                  </a:lnTo>
                  <a:lnTo>
                    <a:pt x="777" y="30"/>
                  </a:lnTo>
                  <a:lnTo>
                    <a:pt x="702" y="45"/>
                  </a:lnTo>
                  <a:lnTo>
                    <a:pt x="672" y="60"/>
                  </a:lnTo>
                  <a:lnTo>
                    <a:pt x="628" y="60"/>
                  </a:lnTo>
                  <a:lnTo>
                    <a:pt x="598" y="75"/>
                  </a:lnTo>
                  <a:lnTo>
                    <a:pt x="553" y="45"/>
                  </a:lnTo>
                  <a:lnTo>
                    <a:pt x="523" y="60"/>
                  </a:lnTo>
                  <a:lnTo>
                    <a:pt x="508" y="45"/>
                  </a:lnTo>
                  <a:lnTo>
                    <a:pt x="493" y="60"/>
                  </a:lnTo>
                  <a:lnTo>
                    <a:pt x="478" y="75"/>
                  </a:lnTo>
                  <a:lnTo>
                    <a:pt x="493" y="90"/>
                  </a:lnTo>
                  <a:lnTo>
                    <a:pt x="493" y="120"/>
                  </a:lnTo>
                  <a:lnTo>
                    <a:pt x="493" y="150"/>
                  </a:lnTo>
                  <a:lnTo>
                    <a:pt x="463" y="180"/>
                  </a:lnTo>
                  <a:lnTo>
                    <a:pt x="478" y="240"/>
                  </a:lnTo>
                  <a:lnTo>
                    <a:pt x="448" y="270"/>
                  </a:lnTo>
                  <a:lnTo>
                    <a:pt x="448" y="330"/>
                  </a:lnTo>
                  <a:lnTo>
                    <a:pt x="418" y="345"/>
                  </a:lnTo>
                  <a:lnTo>
                    <a:pt x="389" y="390"/>
                  </a:lnTo>
                  <a:lnTo>
                    <a:pt x="314" y="345"/>
                  </a:lnTo>
                  <a:lnTo>
                    <a:pt x="269" y="330"/>
                  </a:lnTo>
                  <a:lnTo>
                    <a:pt x="239" y="315"/>
                  </a:lnTo>
                  <a:lnTo>
                    <a:pt x="224" y="285"/>
                  </a:lnTo>
                  <a:lnTo>
                    <a:pt x="179" y="330"/>
                  </a:lnTo>
                  <a:lnTo>
                    <a:pt x="149" y="345"/>
                  </a:lnTo>
                  <a:lnTo>
                    <a:pt x="134" y="375"/>
                  </a:lnTo>
                  <a:lnTo>
                    <a:pt x="120" y="390"/>
                  </a:lnTo>
                  <a:lnTo>
                    <a:pt x="90" y="420"/>
                  </a:lnTo>
                  <a:lnTo>
                    <a:pt x="90" y="435"/>
                  </a:lnTo>
                  <a:lnTo>
                    <a:pt x="60" y="480"/>
                  </a:lnTo>
                  <a:lnTo>
                    <a:pt x="45" y="540"/>
                  </a:lnTo>
                  <a:lnTo>
                    <a:pt x="0" y="585"/>
                  </a:lnTo>
                  <a:lnTo>
                    <a:pt x="0" y="615"/>
                  </a:lnTo>
                  <a:lnTo>
                    <a:pt x="0" y="645"/>
                  </a:lnTo>
                  <a:lnTo>
                    <a:pt x="30" y="660"/>
                  </a:lnTo>
                  <a:lnTo>
                    <a:pt x="60" y="675"/>
                  </a:lnTo>
                  <a:lnTo>
                    <a:pt x="60" y="719"/>
                  </a:lnTo>
                  <a:lnTo>
                    <a:pt x="75" y="734"/>
                  </a:lnTo>
                  <a:lnTo>
                    <a:pt x="60" y="764"/>
                  </a:lnTo>
                  <a:lnTo>
                    <a:pt x="90" y="794"/>
                  </a:lnTo>
                  <a:lnTo>
                    <a:pt x="105" y="779"/>
                  </a:lnTo>
                  <a:lnTo>
                    <a:pt x="105" y="794"/>
                  </a:lnTo>
                  <a:lnTo>
                    <a:pt x="105" y="809"/>
                  </a:lnTo>
                  <a:lnTo>
                    <a:pt x="194" y="824"/>
                  </a:lnTo>
                  <a:lnTo>
                    <a:pt x="239" y="809"/>
                  </a:lnTo>
                  <a:lnTo>
                    <a:pt x="269" y="809"/>
                  </a:lnTo>
                  <a:close/>
                </a:path>
              </a:pathLst>
            </a:custGeom>
            <a:solidFill>
              <a:srgbClr val="FF99CC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 smtClean="0">
                <a:solidFill>
                  <a:prstClr val="white"/>
                </a:solidFill>
              </a:endParaRPr>
            </a:p>
          </p:txBody>
        </p:sp>
        <p:sp>
          <p:nvSpPr>
            <p:cNvPr id="24635" name="Freeform 24"/>
            <p:cNvSpPr>
              <a:spLocks/>
            </p:cNvSpPr>
            <p:nvPr/>
          </p:nvSpPr>
          <p:spPr bwMode="auto">
            <a:xfrm>
              <a:off x="7233" y="4187"/>
              <a:ext cx="1822" cy="2023"/>
            </a:xfrm>
            <a:custGeom>
              <a:avLst/>
              <a:gdLst>
                <a:gd name="T0" fmla="*/ 4 w 2047"/>
                <a:gd name="T1" fmla="*/ 250 h 2083"/>
                <a:gd name="T2" fmla="*/ 4 w 2047"/>
                <a:gd name="T3" fmla="*/ 221 h 2083"/>
                <a:gd name="T4" fmla="*/ 4 w 2047"/>
                <a:gd name="T5" fmla="*/ 184 h 2083"/>
                <a:gd name="T6" fmla="*/ 4 w 2047"/>
                <a:gd name="T7" fmla="*/ 154 h 2083"/>
                <a:gd name="T8" fmla="*/ 4 w 2047"/>
                <a:gd name="T9" fmla="*/ 144 h 2083"/>
                <a:gd name="T10" fmla="*/ 4 w 2047"/>
                <a:gd name="T11" fmla="*/ 115 h 2083"/>
                <a:gd name="T12" fmla="*/ 4 w 2047"/>
                <a:gd name="T13" fmla="*/ 107 h 2083"/>
                <a:gd name="T14" fmla="*/ 4 w 2047"/>
                <a:gd name="T15" fmla="*/ 84 h 2083"/>
                <a:gd name="T16" fmla="*/ 4 w 2047"/>
                <a:gd name="T17" fmla="*/ 48 h 2083"/>
                <a:gd name="T18" fmla="*/ 4 w 2047"/>
                <a:gd name="T19" fmla="*/ 36 h 2083"/>
                <a:gd name="T20" fmla="*/ 4 w 2047"/>
                <a:gd name="T21" fmla="*/ 48 h 2083"/>
                <a:gd name="T22" fmla="*/ 4 w 2047"/>
                <a:gd name="T23" fmla="*/ 43 h 2083"/>
                <a:gd name="T24" fmla="*/ 4 w 2047"/>
                <a:gd name="T25" fmla="*/ 36 h 2083"/>
                <a:gd name="T26" fmla="*/ 4 w 2047"/>
                <a:gd name="T27" fmla="*/ 17 h 2083"/>
                <a:gd name="T28" fmla="*/ 4 w 2047"/>
                <a:gd name="T29" fmla="*/ 64 h 2083"/>
                <a:gd name="T30" fmla="*/ 4 w 2047"/>
                <a:gd name="T31" fmla="*/ 43 h 2083"/>
                <a:gd name="T32" fmla="*/ 4 w 2047"/>
                <a:gd name="T33" fmla="*/ 67 h 2083"/>
                <a:gd name="T34" fmla="*/ 5 w 2047"/>
                <a:gd name="T35" fmla="*/ 100 h 2083"/>
                <a:gd name="T36" fmla="*/ 5 w 2047"/>
                <a:gd name="T37" fmla="*/ 141 h 2083"/>
                <a:gd name="T38" fmla="*/ 5 w 2047"/>
                <a:gd name="T39" fmla="*/ 200 h 2083"/>
                <a:gd name="T40" fmla="*/ 5 w 2047"/>
                <a:gd name="T41" fmla="*/ 232 h 2083"/>
                <a:gd name="T42" fmla="*/ 5 w 2047"/>
                <a:gd name="T43" fmla="*/ 253 h 2083"/>
                <a:gd name="T44" fmla="*/ 5 w 2047"/>
                <a:gd name="T45" fmla="*/ 273 h 2083"/>
                <a:gd name="T46" fmla="*/ 6 w 2047"/>
                <a:gd name="T47" fmla="*/ 310 h 2083"/>
                <a:gd name="T48" fmla="*/ 6 w 2047"/>
                <a:gd name="T49" fmla="*/ 335 h 2083"/>
                <a:gd name="T50" fmla="*/ 7 w 2047"/>
                <a:gd name="T51" fmla="*/ 338 h 2083"/>
                <a:gd name="T52" fmla="*/ 8 w 2047"/>
                <a:gd name="T53" fmla="*/ 349 h 2083"/>
                <a:gd name="T54" fmla="*/ 8 w 2047"/>
                <a:gd name="T55" fmla="*/ 382 h 2083"/>
                <a:gd name="T56" fmla="*/ 7 w 2047"/>
                <a:gd name="T57" fmla="*/ 409 h 2083"/>
                <a:gd name="T58" fmla="*/ 7 w 2047"/>
                <a:gd name="T59" fmla="*/ 461 h 2083"/>
                <a:gd name="T60" fmla="*/ 7 w 2047"/>
                <a:gd name="T61" fmla="*/ 480 h 2083"/>
                <a:gd name="T62" fmla="*/ 6 w 2047"/>
                <a:gd name="T63" fmla="*/ 511 h 2083"/>
                <a:gd name="T64" fmla="*/ 6 w 2047"/>
                <a:gd name="T65" fmla="*/ 511 h 2083"/>
                <a:gd name="T66" fmla="*/ 5 w 2047"/>
                <a:gd name="T67" fmla="*/ 506 h 2083"/>
                <a:gd name="T68" fmla="*/ 5 w 2047"/>
                <a:gd name="T69" fmla="*/ 470 h 2083"/>
                <a:gd name="T70" fmla="*/ 4 w 2047"/>
                <a:gd name="T71" fmla="*/ 470 h 2083"/>
                <a:gd name="T72" fmla="*/ 4 w 2047"/>
                <a:gd name="T73" fmla="*/ 475 h 2083"/>
                <a:gd name="T74" fmla="*/ 4 w 2047"/>
                <a:gd name="T75" fmla="*/ 480 h 2083"/>
                <a:gd name="T76" fmla="*/ 4 w 2047"/>
                <a:gd name="T77" fmla="*/ 453 h 2083"/>
                <a:gd name="T78" fmla="*/ 4 w 2047"/>
                <a:gd name="T79" fmla="*/ 427 h 2083"/>
                <a:gd name="T80" fmla="*/ 4 w 2047"/>
                <a:gd name="T81" fmla="*/ 403 h 2083"/>
                <a:gd name="T82" fmla="*/ 4 w 2047"/>
                <a:gd name="T83" fmla="*/ 382 h 2083"/>
                <a:gd name="T84" fmla="*/ 4 w 2047"/>
                <a:gd name="T85" fmla="*/ 360 h 2083"/>
                <a:gd name="T86" fmla="*/ 4 w 2047"/>
                <a:gd name="T87" fmla="*/ 380 h 2083"/>
                <a:gd name="T88" fmla="*/ 4 w 2047"/>
                <a:gd name="T89" fmla="*/ 405 h 2083"/>
                <a:gd name="T90" fmla="*/ 4 w 2047"/>
                <a:gd name="T91" fmla="*/ 387 h 2083"/>
                <a:gd name="T92" fmla="*/ 4 w 2047"/>
                <a:gd name="T93" fmla="*/ 376 h 2083"/>
                <a:gd name="T94" fmla="*/ 4 w 2047"/>
                <a:gd name="T95" fmla="*/ 369 h 2083"/>
                <a:gd name="T96" fmla="*/ 4 w 2047"/>
                <a:gd name="T97" fmla="*/ 354 h 2083"/>
                <a:gd name="T98" fmla="*/ 0 w 2047"/>
                <a:gd name="T99" fmla="*/ 343 h 2083"/>
                <a:gd name="T100" fmla="*/ 4 w 2047"/>
                <a:gd name="T101" fmla="*/ 335 h 2083"/>
                <a:gd name="T102" fmla="*/ 0 w 2047"/>
                <a:gd name="T103" fmla="*/ 288 h 2083"/>
                <a:gd name="T104" fmla="*/ 4 w 2047"/>
                <a:gd name="T105" fmla="*/ 273 h 2083"/>
                <a:gd name="T106" fmla="*/ 4 w 2047"/>
                <a:gd name="T107" fmla="*/ 261 h 2083"/>
                <a:gd name="T108" fmla="*/ 4 w 2047"/>
                <a:gd name="T109" fmla="*/ 246 h 2083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w 2047"/>
                <a:gd name="T166" fmla="*/ 0 h 2083"/>
                <a:gd name="T167" fmla="*/ 2047 w 2047"/>
                <a:gd name="T168" fmla="*/ 2083 h 2083"/>
              </a:gdLst>
              <a:ahLst/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l="T165" t="T166" r="T167" b="T168"/>
              <a:pathLst>
                <a:path w="2047" h="2083">
                  <a:moveTo>
                    <a:pt x="269" y="1004"/>
                  </a:moveTo>
                  <a:lnTo>
                    <a:pt x="298" y="1019"/>
                  </a:lnTo>
                  <a:lnTo>
                    <a:pt x="328" y="1019"/>
                  </a:lnTo>
                  <a:lnTo>
                    <a:pt x="328" y="974"/>
                  </a:lnTo>
                  <a:lnTo>
                    <a:pt x="388" y="989"/>
                  </a:lnTo>
                  <a:lnTo>
                    <a:pt x="403" y="899"/>
                  </a:lnTo>
                  <a:lnTo>
                    <a:pt x="388" y="854"/>
                  </a:lnTo>
                  <a:lnTo>
                    <a:pt x="418" y="824"/>
                  </a:lnTo>
                  <a:lnTo>
                    <a:pt x="418" y="749"/>
                  </a:lnTo>
                  <a:lnTo>
                    <a:pt x="388" y="689"/>
                  </a:lnTo>
                  <a:lnTo>
                    <a:pt x="403" y="675"/>
                  </a:lnTo>
                  <a:lnTo>
                    <a:pt x="388" y="630"/>
                  </a:lnTo>
                  <a:lnTo>
                    <a:pt x="418" y="600"/>
                  </a:lnTo>
                  <a:lnTo>
                    <a:pt x="373" y="570"/>
                  </a:lnTo>
                  <a:lnTo>
                    <a:pt x="343" y="585"/>
                  </a:lnTo>
                  <a:lnTo>
                    <a:pt x="313" y="540"/>
                  </a:lnTo>
                  <a:lnTo>
                    <a:pt x="298" y="510"/>
                  </a:lnTo>
                  <a:lnTo>
                    <a:pt x="298" y="465"/>
                  </a:lnTo>
                  <a:lnTo>
                    <a:pt x="284" y="420"/>
                  </a:lnTo>
                  <a:lnTo>
                    <a:pt x="313" y="435"/>
                  </a:lnTo>
                  <a:lnTo>
                    <a:pt x="343" y="435"/>
                  </a:lnTo>
                  <a:lnTo>
                    <a:pt x="373" y="420"/>
                  </a:lnTo>
                  <a:lnTo>
                    <a:pt x="433" y="375"/>
                  </a:lnTo>
                  <a:lnTo>
                    <a:pt x="433" y="345"/>
                  </a:lnTo>
                  <a:lnTo>
                    <a:pt x="418" y="300"/>
                  </a:lnTo>
                  <a:lnTo>
                    <a:pt x="388" y="300"/>
                  </a:lnTo>
                  <a:lnTo>
                    <a:pt x="328" y="195"/>
                  </a:lnTo>
                  <a:lnTo>
                    <a:pt x="358" y="150"/>
                  </a:lnTo>
                  <a:lnTo>
                    <a:pt x="328" y="135"/>
                  </a:lnTo>
                  <a:lnTo>
                    <a:pt x="343" y="135"/>
                  </a:lnTo>
                  <a:lnTo>
                    <a:pt x="418" y="150"/>
                  </a:lnTo>
                  <a:lnTo>
                    <a:pt x="493" y="225"/>
                  </a:lnTo>
                  <a:lnTo>
                    <a:pt x="538" y="195"/>
                  </a:lnTo>
                  <a:lnTo>
                    <a:pt x="597" y="195"/>
                  </a:lnTo>
                  <a:lnTo>
                    <a:pt x="612" y="165"/>
                  </a:lnTo>
                  <a:lnTo>
                    <a:pt x="657" y="165"/>
                  </a:lnTo>
                  <a:lnTo>
                    <a:pt x="687" y="135"/>
                  </a:lnTo>
                  <a:lnTo>
                    <a:pt x="717" y="135"/>
                  </a:lnTo>
                  <a:lnTo>
                    <a:pt x="747" y="135"/>
                  </a:lnTo>
                  <a:lnTo>
                    <a:pt x="747" y="75"/>
                  </a:lnTo>
                  <a:lnTo>
                    <a:pt x="807" y="0"/>
                  </a:lnTo>
                  <a:lnTo>
                    <a:pt x="986" y="45"/>
                  </a:lnTo>
                  <a:lnTo>
                    <a:pt x="971" y="120"/>
                  </a:lnTo>
                  <a:lnTo>
                    <a:pt x="896" y="165"/>
                  </a:lnTo>
                  <a:lnTo>
                    <a:pt x="911" y="255"/>
                  </a:lnTo>
                  <a:lnTo>
                    <a:pt x="986" y="195"/>
                  </a:lnTo>
                  <a:lnTo>
                    <a:pt x="1105" y="180"/>
                  </a:lnTo>
                  <a:lnTo>
                    <a:pt x="1150" y="165"/>
                  </a:lnTo>
                  <a:lnTo>
                    <a:pt x="1195" y="225"/>
                  </a:lnTo>
                  <a:lnTo>
                    <a:pt x="1270" y="180"/>
                  </a:lnTo>
                  <a:lnTo>
                    <a:pt x="1360" y="270"/>
                  </a:lnTo>
                  <a:lnTo>
                    <a:pt x="1404" y="345"/>
                  </a:lnTo>
                  <a:lnTo>
                    <a:pt x="1449" y="345"/>
                  </a:lnTo>
                  <a:lnTo>
                    <a:pt x="1464" y="405"/>
                  </a:lnTo>
                  <a:lnTo>
                    <a:pt x="1464" y="450"/>
                  </a:lnTo>
                  <a:lnTo>
                    <a:pt x="1479" y="480"/>
                  </a:lnTo>
                  <a:lnTo>
                    <a:pt x="1509" y="570"/>
                  </a:lnTo>
                  <a:lnTo>
                    <a:pt x="1509" y="660"/>
                  </a:lnTo>
                  <a:lnTo>
                    <a:pt x="1509" y="749"/>
                  </a:lnTo>
                  <a:lnTo>
                    <a:pt x="1479" y="809"/>
                  </a:lnTo>
                  <a:lnTo>
                    <a:pt x="1449" y="854"/>
                  </a:lnTo>
                  <a:lnTo>
                    <a:pt x="1479" y="869"/>
                  </a:lnTo>
                  <a:lnTo>
                    <a:pt x="1494" y="944"/>
                  </a:lnTo>
                  <a:lnTo>
                    <a:pt x="1479" y="974"/>
                  </a:lnTo>
                  <a:lnTo>
                    <a:pt x="1509" y="1004"/>
                  </a:lnTo>
                  <a:lnTo>
                    <a:pt x="1509" y="1034"/>
                  </a:lnTo>
                  <a:lnTo>
                    <a:pt x="1554" y="1079"/>
                  </a:lnTo>
                  <a:lnTo>
                    <a:pt x="1584" y="1109"/>
                  </a:lnTo>
                  <a:lnTo>
                    <a:pt x="1554" y="1109"/>
                  </a:lnTo>
                  <a:lnTo>
                    <a:pt x="1629" y="1184"/>
                  </a:lnTo>
                  <a:lnTo>
                    <a:pt x="1643" y="1214"/>
                  </a:lnTo>
                  <a:lnTo>
                    <a:pt x="1688" y="1259"/>
                  </a:lnTo>
                  <a:lnTo>
                    <a:pt x="1673" y="1289"/>
                  </a:lnTo>
                  <a:lnTo>
                    <a:pt x="1688" y="1304"/>
                  </a:lnTo>
                  <a:lnTo>
                    <a:pt x="1673" y="1364"/>
                  </a:lnTo>
                  <a:lnTo>
                    <a:pt x="1718" y="1349"/>
                  </a:lnTo>
                  <a:lnTo>
                    <a:pt x="1763" y="1393"/>
                  </a:lnTo>
                  <a:lnTo>
                    <a:pt x="1778" y="1379"/>
                  </a:lnTo>
                  <a:lnTo>
                    <a:pt x="1868" y="1453"/>
                  </a:lnTo>
                  <a:lnTo>
                    <a:pt x="1927" y="1438"/>
                  </a:lnTo>
                  <a:lnTo>
                    <a:pt x="2002" y="1423"/>
                  </a:lnTo>
                  <a:lnTo>
                    <a:pt x="2017" y="1393"/>
                  </a:lnTo>
                  <a:lnTo>
                    <a:pt x="2047" y="1498"/>
                  </a:lnTo>
                  <a:lnTo>
                    <a:pt x="2002" y="1558"/>
                  </a:lnTo>
                  <a:lnTo>
                    <a:pt x="1972" y="1603"/>
                  </a:lnTo>
                  <a:lnTo>
                    <a:pt x="1897" y="1633"/>
                  </a:lnTo>
                  <a:lnTo>
                    <a:pt x="1823" y="1663"/>
                  </a:lnTo>
                  <a:lnTo>
                    <a:pt x="1838" y="1753"/>
                  </a:lnTo>
                  <a:lnTo>
                    <a:pt x="1868" y="1813"/>
                  </a:lnTo>
                  <a:lnTo>
                    <a:pt x="1897" y="1873"/>
                  </a:lnTo>
                  <a:lnTo>
                    <a:pt x="1853" y="1888"/>
                  </a:lnTo>
                  <a:lnTo>
                    <a:pt x="1853" y="1903"/>
                  </a:lnTo>
                  <a:lnTo>
                    <a:pt x="1853" y="1948"/>
                  </a:lnTo>
                  <a:lnTo>
                    <a:pt x="1823" y="1978"/>
                  </a:lnTo>
                  <a:lnTo>
                    <a:pt x="1718" y="1993"/>
                  </a:lnTo>
                  <a:lnTo>
                    <a:pt x="1688" y="2083"/>
                  </a:lnTo>
                  <a:lnTo>
                    <a:pt x="1673" y="2083"/>
                  </a:lnTo>
                  <a:lnTo>
                    <a:pt x="1673" y="2038"/>
                  </a:lnTo>
                  <a:lnTo>
                    <a:pt x="1614" y="2083"/>
                  </a:lnTo>
                  <a:lnTo>
                    <a:pt x="1614" y="2053"/>
                  </a:lnTo>
                  <a:lnTo>
                    <a:pt x="1524" y="2053"/>
                  </a:lnTo>
                  <a:lnTo>
                    <a:pt x="1494" y="2053"/>
                  </a:lnTo>
                  <a:lnTo>
                    <a:pt x="1479" y="2008"/>
                  </a:lnTo>
                  <a:lnTo>
                    <a:pt x="1509" y="1963"/>
                  </a:lnTo>
                  <a:lnTo>
                    <a:pt x="1494" y="1918"/>
                  </a:lnTo>
                  <a:lnTo>
                    <a:pt x="1479" y="1888"/>
                  </a:lnTo>
                  <a:lnTo>
                    <a:pt x="1419" y="1903"/>
                  </a:lnTo>
                  <a:lnTo>
                    <a:pt x="1389" y="1918"/>
                  </a:lnTo>
                  <a:lnTo>
                    <a:pt x="1374" y="1933"/>
                  </a:lnTo>
                  <a:lnTo>
                    <a:pt x="1345" y="1903"/>
                  </a:lnTo>
                  <a:lnTo>
                    <a:pt x="1300" y="1933"/>
                  </a:lnTo>
                  <a:lnTo>
                    <a:pt x="1270" y="1963"/>
                  </a:lnTo>
                  <a:lnTo>
                    <a:pt x="1195" y="1963"/>
                  </a:lnTo>
                  <a:lnTo>
                    <a:pt x="1165" y="1948"/>
                  </a:lnTo>
                  <a:lnTo>
                    <a:pt x="1135" y="1933"/>
                  </a:lnTo>
                  <a:lnTo>
                    <a:pt x="1135" y="1903"/>
                  </a:lnTo>
                  <a:lnTo>
                    <a:pt x="1135" y="1843"/>
                  </a:lnTo>
                  <a:lnTo>
                    <a:pt x="1120" y="1813"/>
                  </a:lnTo>
                  <a:lnTo>
                    <a:pt x="1150" y="1768"/>
                  </a:lnTo>
                  <a:lnTo>
                    <a:pt x="1135" y="1738"/>
                  </a:lnTo>
                  <a:lnTo>
                    <a:pt x="1105" y="1708"/>
                  </a:lnTo>
                  <a:lnTo>
                    <a:pt x="1016" y="1633"/>
                  </a:lnTo>
                  <a:lnTo>
                    <a:pt x="986" y="1633"/>
                  </a:lnTo>
                  <a:lnTo>
                    <a:pt x="956" y="1588"/>
                  </a:lnTo>
                  <a:lnTo>
                    <a:pt x="926" y="1558"/>
                  </a:lnTo>
                  <a:lnTo>
                    <a:pt x="911" y="1558"/>
                  </a:lnTo>
                  <a:lnTo>
                    <a:pt x="866" y="1513"/>
                  </a:lnTo>
                  <a:lnTo>
                    <a:pt x="836" y="1528"/>
                  </a:lnTo>
                  <a:lnTo>
                    <a:pt x="792" y="1468"/>
                  </a:lnTo>
                  <a:lnTo>
                    <a:pt x="702" y="1468"/>
                  </a:lnTo>
                  <a:lnTo>
                    <a:pt x="672" y="1513"/>
                  </a:lnTo>
                  <a:lnTo>
                    <a:pt x="627" y="1543"/>
                  </a:lnTo>
                  <a:lnTo>
                    <a:pt x="597" y="1573"/>
                  </a:lnTo>
                  <a:lnTo>
                    <a:pt x="567" y="1543"/>
                  </a:lnTo>
                  <a:lnTo>
                    <a:pt x="478" y="1648"/>
                  </a:lnTo>
                  <a:lnTo>
                    <a:pt x="463" y="1633"/>
                  </a:lnTo>
                  <a:lnTo>
                    <a:pt x="433" y="1558"/>
                  </a:lnTo>
                  <a:lnTo>
                    <a:pt x="418" y="1573"/>
                  </a:lnTo>
                  <a:lnTo>
                    <a:pt x="403" y="1513"/>
                  </a:lnTo>
                  <a:lnTo>
                    <a:pt x="343" y="1513"/>
                  </a:lnTo>
                  <a:lnTo>
                    <a:pt x="269" y="1528"/>
                  </a:lnTo>
                  <a:lnTo>
                    <a:pt x="254" y="1483"/>
                  </a:lnTo>
                  <a:lnTo>
                    <a:pt x="224" y="1498"/>
                  </a:lnTo>
                  <a:lnTo>
                    <a:pt x="209" y="1498"/>
                  </a:lnTo>
                  <a:lnTo>
                    <a:pt x="164" y="1528"/>
                  </a:lnTo>
                  <a:lnTo>
                    <a:pt x="149" y="1483"/>
                  </a:lnTo>
                  <a:lnTo>
                    <a:pt x="104" y="1438"/>
                  </a:lnTo>
                  <a:lnTo>
                    <a:pt x="44" y="1468"/>
                  </a:lnTo>
                  <a:lnTo>
                    <a:pt x="15" y="1453"/>
                  </a:lnTo>
                  <a:lnTo>
                    <a:pt x="0" y="1393"/>
                  </a:lnTo>
                  <a:lnTo>
                    <a:pt x="29" y="1364"/>
                  </a:lnTo>
                  <a:lnTo>
                    <a:pt x="29" y="1379"/>
                  </a:lnTo>
                  <a:lnTo>
                    <a:pt x="89" y="1364"/>
                  </a:lnTo>
                  <a:lnTo>
                    <a:pt x="59" y="1259"/>
                  </a:lnTo>
                  <a:lnTo>
                    <a:pt x="0" y="1244"/>
                  </a:lnTo>
                  <a:lnTo>
                    <a:pt x="0" y="1169"/>
                  </a:lnTo>
                  <a:lnTo>
                    <a:pt x="59" y="1154"/>
                  </a:lnTo>
                  <a:lnTo>
                    <a:pt x="119" y="1154"/>
                  </a:lnTo>
                  <a:lnTo>
                    <a:pt x="119" y="1109"/>
                  </a:lnTo>
                  <a:lnTo>
                    <a:pt x="149" y="1109"/>
                  </a:lnTo>
                  <a:lnTo>
                    <a:pt x="149" y="1064"/>
                  </a:lnTo>
                  <a:lnTo>
                    <a:pt x="209" y="1064"/>
                  </a:lnTo>
                  <a:lnTo>
                    <a:pt x="209" y="1034"/>
                  </a:lnTo>
                  <a:lnTo>
                    <a:pt x="239" y="1019"/>
                  </a:lnTo>
                  <a:lnTo>
                    <a:pt x="269" y="1004"/>
                  </a:lnTo>
                  <a:close/>
                </a:path>
              </a:pathLst>
            </a:custGeom>
            <a:solidFill>
              <a:srgbClr val="CC99FF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 smtClean="0">
                <a:solidFill>
                  <a:prstClr val="white"/>
                </a:solidFill>
              </a:endParaRPr>
            </a:p>
          </p:txBody>
        </p:sp>
        <p:sp>
          <p:nvSpPr>
            <p:cNvPr id="24636" name="Freeform 25"/>
            <p:cNvSpPr>
              <a:spLocks/>
            </p:cNvSpPr>
            <p:nvPr/>
          </p:nvSpPr>
          <p:spPr bwMode="auto">
            <a:xfrm>
              <a:off x="6528" y="5554"/>
              <a:ext cx="2167" cy="1325"/>
            </a:xfrm>
            <a:custGeom>
              <a:avLst/>
              <a:gdLst>
                <a:gd name="T0" fmla="*/ 4 w 2435"/>
                <a:gd name="T1" fmla="*/ 69 h 1364"/>
                <a:gd name="T2" fmla="*/ 4 w 2435"/>
                <a:gd name="T3" fmla="*/ 94 h 1364"/>
                <a:gd name="T4" fmla="*/ 4 w 2435"/>
                <a:gd name="T5" fmla="*/ 109 h 1364"/>
                <a:gd name="T6" fmla="*/ 4 w 2435"/>
                <a:gd name="T7" fmla="*/ 131 h 1364"/>
                <a:gd name="T8" fmla="*/ 4 w 2435"/>
                <a:gd name="T9" fmla="*/ 138 h 1364"/>
                <a:gd name="T10" fmla="*/ 4 w 2435"/>
                <a:gd name="T11" fmla="*/ 156 h 1364"/>
                <a:gd name="T12" fmla="*/ 0 w 2435"/>
                <a:gd name="T13" fmla="*/ 171 h 1364"/>
                <a:gd name="T14" fmla="*/ 4 w 2435"/>
                <a:gd name="T15" fmla="*/ 197 h 1364"/>
                <a:gd name="T16" fmla="*/ 4 w 2435"/>
                <a:gd name="T17" fmla="*/ 204 h 1364"/>
                <a:gd name="T18" fmla="*/ 4 w 2435"/>
                <a:gd name="T19" fmla="*/ 182 h 1364"/>
                <a:gd name="T20" fmla="*/ 4 w 2435"/>
                <a:gd name="T21" fmla="*/ 182 h 1364"/>
                <a:gd name="T22" fmla="*/ 4 w 2435"/>
                <a:gd name="T23" fmla="*/ 213 h 1364"/>
                <a:gd name="T24" fmla="*/ 4 w 2435"/>
                <a:gd name="T25" fmla="*/ 239 h 1364"/>
                <a:gd name="T26" fmla="*/ 4 w 2435"/>
                <a:gd name="T27" fmla="*/ 249 h 1364"/>
                <a:gd name="T28" fmla="*/ 4 w 2435"/>
                <a:gd name="T29" fmla="*/ 264 h 1364"/>
                <a:gd name="T30" fmla="*/ 4 w 2435"/>
                <a:gd name="T31" fmla="*/ 288 h 1364"/>
                <a:gd name="T32" fmla="*/ 4 w 2435"/>
                <a:gd name="T33" fmla="*/ 317 h 1364"/>
                <a:gd name="T34" fmla="*/ 4 w 2435"/>
                <a:gd name="T35" fmla="*/ 332 h 1364"/>
                <a:gd name="T36" fmla="*/ 4 w 2435"/>
                <a:gd name="T37" fmla="*/ 338 h 1364"/>
                <a:gd name="T38" fmla="*/ 4 w 2435"/>
                <a:gd name="T39" fmla="*/ 314 h 1364"/>
                <a:gd name="T40" fmla="*/ 4 w 2435"/>
                <a:gd name="T41" fmla="*/ 314 h 1364"/>
                <a:gd name="T42" fmla="*/ 4 w 2435"/>
                <a:gd name="T43" fmla="*/ 336 h 1364"/>
                <a:gd name="T44" fmla="*/ 4 w 2435"/>
                <a:gd name="T45" fmla="*/ 332 h 1364"/>
                <a:gd name="T46" fmla="*/ 4 w 2435"/>
                <a:gd name="T47" fmla="*/ 305 h 1364"/>
                <a:gd name="T48" fmla="*/ 5 w 2435"/>
                <a:gd name="T49" fmla="*/ 317 h 1364"/>
                <a:gd name="T50" fmla="*/ 6 w 2435"/>
                <a:gd name="T51" fmla="*/ 324 h 1364"/>
                <a:gd name="T52" fmla="*/ 7 w 2435"/>
                <a:gd name="T53" fmla="*/ 301 h 1364"/>
                <a:gd name="T54" fmla="*/ 7 w 2435"/>
                <a:gd name="T55" fmla="*/ 280 h 1364"/>
                <a:gd name="T56" fmla="*/ 8 w 2435"/>
                <a:gd name="T57" fmla="*/ 288 h 1364"/>
                <a:gd name="T58" fmla="*/ 8 w 2435"/>
                <a:gd name="T59" fmla="*/ 314 h 1364"/>
                <a:gd name="T60" fmla="*/ 8 w 2435"/>
                <a:gd name="T61" fmla="*/ 297 h 1364"/>
                <a:gd name="T62" fmla="*/ 8 w 2435"/>
                <a:gd name="T63" fmla="*/ 290 h 1364"/>
                <a:gd name="T64" fmla="*/ 9 w 2435"/>
                <a:gd name="T65" fmla="*/ 272 h 1364"/>
                <a:gd name="T66" fmla="*/ 9 w 2435"/>
                <a:gd name="T67" fmla="*/ 246 h 1364"/>
                <a:gd name="T68" fmla="*/ 9 w 2435"/>
                <a:gd name="T69" fmla="*/ 222 h 1364"/>
                <a:gd name="T70" fmla="*/ 9 w 2435"/>
                <a:gd name="T71" fmla="*/ 204 h 1364"/>
                <a:gd name="T72" fmla="*/ 8 w 2435"/>
                <a:gd name="T73" fmla="*/ 182 h 1364"/>
                <a:gd name="T74" fmla="*/ 9 w 2435"/>
                <a:gd name="T75" fmla="*/ 149 h 1364"/>
                <a:gd name="T76" fmla="*/ 9 w 2435"/>
                <a:gd name="T77" fmla="*/ 119 h 1364"/>
                <a:gd name="T78" fmla="*/ 8 w 2435"/>
                <a:gd name="T79" fmla="*/ 131 h 1364"/>
                <a:gd name="T80" fmla="*/ 8 w 2435"/>
                <a:gd name="T81" fmla="*/ 138 h 1364"/>
                <a:gd name="T82" fmla="*/ 7 w 2435"/>
                <a:gd name="T83" fmla="*/ 131 h 1364"/>
                <a:gd name="T84" fmla="*/ 7 w 2435"/>
                <a:gd name="T85" fmla="*/ 102 h 1364"/>
                <a:gd name="T86" fmla="*/ 7 w 2435"/>
                <a:gd name="T87" fmla="*/ 75 h 1364"/>
                <a:gd name="T88" fmla="*/ 6 w 2435"/>
                <a:gd name="T89" fmla="*/ 46 h 1364"/>
                <a:gd name="T90" fmla="*/ 6 w 2435"/>
                <a:gd name="T91" fmla="*/ 27 h 1364"/>
                <a:gd name="T92" fmla="*/ 5 w 2435"/>
                <a:gd name="T93" fmla="*/ 17 h 1364"/>
                <a:gd name="T94" fmla="*/ 4 w 2435"/>
                <a:gd name="T95" fmla="*/ 43 h 1364"/>
                <a:gd name="T96" fmla="*/ 4 w 2435"/>
                <a:gd name="T97" fmla="*/ 56 h 1364"/>
                <a:gd name="T98" fmla="*/ 4 w 2435"/>
                <a:gd name="T99" fmla="*/ 27 h 1364"/>
                <a:gd name="T100" fmla="*/ 4 w 2435"/>
                <a:gd name="T101" fmla="*/ 17 h 1364"/>
                <a:gd name="T102" fmla="*/ 4 w 2435"/>
                <a:gd name="T103" fmla="*/ 32 h 1364"/>
                <a:gd name="T104" fmla="*/ 4 w 2435"/>
                <a:gd name="T105" fmla="*/ 17 h 1364"/>
                <a:gd name="T106" fmla="*/ 4 w 2435"/>
                <a:gd name="T107" fmla="*/ 17 h 1364"/>
                <a:gd name="T108" fmla="*/ 4 w 2435"/>
                <a:gd name="T109" fmla="*/ 17 h 1364"/>
                <a:gd name="T110" fmla="*/ 4 w 2435"/>
                <a:gd name="T111" fmla="*/ 0 h 1364"/>
                <a:gd name="T112" fmla="*/ 4 w 2435"/>
                <a:gd name="T113" fmla="*/ 17 h 1364"/>
                <a:gd name="T114" fmla="*/ 4 w 2435"/>
                <a:gd name="T115" fmla="*/ 27 h 1364"/>
                <a:gd name="T116" fmla="*/ 4 w 2435"/>
                <a:gd name="T117" fmla="*/ 32 h 1364"/>
                <a:gd name="T118" fmla="*/ 4 w 2435"/>
                <a:gd name="T119" fmla="*/ 51 h 1364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w 2435"/>
                <a:gd name="T181" fmla="*/ 0 h 1364"/>
                <a:gd name="T182" fmla="*/ 2435 w 2435"/>
                <a:gd name="T183" fmla="*/ 1364 h 1364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T180" t="T181" r="T182" b="T183"/>
              <a:pathLst>
                <a:path w="2435" h="1364">
                  <a:moveTo>
                    <a:pt x="463" y="210"/>
                  </a:moveTo>
                  <a:lnTo>
                    <a:pt x="463" y="240"/>
                  </a:lnTo>
                  <a:lnTo>
                    <a:pt x="493" y="270"/>
                  </a:lnTo>
                  <a:lnTo>
                    <a:pt x="508" y="285"/>
                  </a:lnTo>
                  <a:lnTo>
                    <a:pt x="463" y="390"/>
                  </a:lnTo>
                  <a:lnTo>
                    <a:pt x="448" y="375"/>
                  </a:lnTo>
                  <a:lnTo>
                    <a:pt x="418" y="390"/>
                  </a:lnTo>
                  <a:lnTo>
                    <a:pt x="388" y="405"/>
                  </a:lnTo>
                  <a:lnTo>
                    <a:pt x="343" y="435"/>
                  </a:lnTo>
                  <a:lnTo>
                    <a:pt x="328" y="495"/>
                  </a:lnTo>
                  <a:lnTo>
                    <a:pt x="328" y="525"/>
                  </a:lnTo>
                  <a:lnTo>
                    <a:pt x="224" y="525"/>
                  </a:lnTo>
                  <a:lnTo>
                    <a:pt x="209" y="555"/>
                  </a:lnTo>
                  <a:lnTo>
                    <a:pt x="194" y="570"/>
                  </a:lnTo>
                  <a:lnTo>
                    <a:pt x="179" y="555"/>
                  </a:lnTo>
                  <a:lnTo>
                    <a:pt x="149" y="585"/>
                  </a:lnTo>
                  <a:lnTo>
                    <a:pt x="149" y="630"/>
                  </a:lnTo>
                  <a:lnTo>
                    <a:pt x="74" y="630"/>
                  </a:lnTo>
                  <a:lnTo>
                    <a:pt x="59" y="630"/>
                  </a:lnTo>
                  <a:lnTo>
                    <a:pt x="44" y="645"/>
                  </a:lnTo>
                  <a:lnTo>
                    <a:pt x="0" y="689"/>
                  </a:lnTo>
                  <a:lnTo>
                    <a:pt x="0" y="719"/>
                  </a:lnTo>
                  <a:lnTo>
                    <a:pt x="14" y="719"/>
                  </a:lnTo>
                  <a:lnTo>
                    <a:pt x="14" y="794"/>
                  </a:lnTo>
                  <a:lnTo>
                    <a:pt x="44" y="824"/>
                  </a:lnTo>
                  <a:lnTo>
                    <a:pt x="59" y="839"/>
                  </a:lnTo>
                  <a:lnTo>
                    <a:pt x="104" y="824"/>
                  </a:lnTo>
                  <a:lnTo>
                    <a:pt x="134" y="749"/>
                  </a:lnTo>
                  <a:lnTo>
                    <a:pt x="179" y="749"/>
                  </a:lnTo>
                  <a:lnTo>
                    <a:pt x="179" y="734"/>
                  </a:lnTo>
                  <a:lnTo>
                    <a:pt x="224" y="749"/>
                  </a:lnTo>
                  <a:lnTo>
                    <a:pt x="254" y="734"/>
                  </a:lnTo>
                  <a:lnTo>
                    <a:pt x="269" y="734"/>
                  </a:lnTo>
                  <a:lnTo>
                    <a:pt x="373" y="764"/>
                  </a:lnTo>
                  <a:lnTo>
                    <a:pt x="328" y="794"/>
                  </a:lnTo>
                  <a:lnTo>
                    <a:pt x="373" y="854"/>
                  </a:lnTo>
                  <a:lnTo>
                    <a:pt x="373" y="884"/>
                  </a:lnTo>
                  <a:lnTo>
                    <a:pt x="388" y="884"/>
                  </a:lnTo>
                  <a:lnTo>
                    <a:pt x="403" y="959"/>
                  </a:lnTo>
                  <a:lnTo>
                    <a:pt x="373" y="1019"/>
                  </a:lnTo>
                  <a:lnTo>
                    <a:pt x="358" y="1019"/>
                  </a:lnTo>
                  <a:lnTo>
                    <a:pt x="343" y="1004"/>
                  </a:lnTo>
                  <a:lnTo>
                    <a:pt x="313" y="1004"/>
                  </a:lnTo>
                  <a:lnTo>
                    <a:pt x="313" y="1034"/>
                  </a:lnTo>
                  <a:lnTo>
                    <a:pt x="343" y="1064"/>
                  </a:lnTo>
                  <a:lnTo>
                    <a:pt x="313" y="1079"/>
                  </a:lnTo>
                  <a:lnTo>
                    <a:pt x="298" y="1124"/>
                  </a:lnTo>
                  <a:lnTo>
                    <a:pt x="328" y="1154"/>
                  </a:lnTo>
                  <a:lnTo>
                    <a:pt x="343" y="1199"/>
                  </a:lnTo>
                  <a:lnTo>
                    <a:pt x="403" y="1214"/>
                  </a:lnTo>
                  <a:lnTo>
                    <a:pt x="418" y="1274"/>
                  </a:lnTo>
                  <a:lnTo>
                    <a:pt x="448" y="1304"/>
                  </a:lnTo>
                  <a:lnTo>
                    <a:pt x="523" y="1289"/>
                  </a:lnTo>
                  <a:lnTo>
                    <a:pt x="523" y="1334"/>
                  </a:lnTo>
                  <a:lnTo>
                    <a:pt x="597" y="1334"/>
                  </a:lnTo>
                  <a:lnTo>
                    <a:pt x="612" y="1364"/>
                  </a:lnTo>
                  <a:lnTo>
                    <a:pt x="672" y="1364"/>
                  </a:lnTo>
                  <a:lnTo>
                    <a:pt x="792" y="1259"/>
                  </a:lnTo>
                  <a:lnTo>
                    <a:pt x="807" y="1274"/>
                  </a:lnTo>
                  <a:lnTo>
                    <a:pt x="866" y="1259"/>
                  </a:lnTo>
                  <a:lnTo>
                    <a:pt x="896" y="1304"/>
                  </a:lnTo>
                  <a:lnTo>
                    <a:pt x="911" y="1259"/>
                  </a:lnTo>
                  <a:lnTo>
                    <a:pt x="926" y="1259"/>
                  </a:lnTo>
                  <a:lnTo>
                    <a:pt x="941" y="1259"/>
                  </a:lnTo>
                  <a:lnTo>
                    <a:pt x="941" y="1334"/>
                  </a:lnTo>
                  <a:lnTo>
                    <a:pt x="971" y="1349"/>
                  </a:lnTo>
                  <a:lnTo>
                    <a:pt x="1031" y="1334"/>
                  </a:lnTo>
                  <a:lnTo>
                    <a:pt x="1061" y="1319"/>
                  </a:lnTo>
                  <a:lnTo>
                    <a:pt x="1180" y="1334"/>
                  </a:lnTo>
                  <a:lnTo>
                    <a:pt x="1210" y="1274"/>
                  </a:lnTo>
                  <a:lnTo>
                    <a:pt x="1240" y="1229"/>
                  </a:lnTo>
                  <a:lnTo>
                    <a:pt x="1300" y="1229"/>
                  </a:lnTo>
                  <a:lnTo>
                    <a:pt x="1359" y="1259"/>
                  </a:lnTo>
                  <a:lnTo>
                    <a:pt x="1389" y="1229"/>
                  </a:lnTo>
                  <a:lnTo>
                    <a:pt x="1434" y="1274"/>
                  </a:lnTo>
                  <a:lnTo>
                    <a:pt x="1464" y="1259"/>
                  </a:lnTo>
                  <a:lnTo>
                    <a:pt x="1479" y="1304"/>
                  </a:lnTo>
                  <a:lnTo>
                    <a:pt x="1688" y="1304"/>
                  </a:lnTo>
                  <a:lnTo>
                    <a:pt x="1748" y="1244"/>
                  </a:lnTo>
                  <a:lnTo>
                    <a:pt x="1748" y="1229"/>
                  </a:lnTo>
                  <a:lnTo>
                    <a:pt x="1823" y="1214"/>
                  </a:lnTo>
                  <a:lnTo>
                    <a:pt x="1838" y="1169"/>
                  </a:lnTo>
                  <a:lnTo>
                    <a:pt x="1868" y="1154"/>
                  </a:lnTo>
                  <a:lnTo>
                    <a:pt x="1868" y="1124"/>
                  </a:lnTo>
                  <a:lnTo>
                    <a:pt x="1912" y="1124"/>
                  </a:lnTo>
                  <a:lnTo>
                    <a:pt x="1972" y="1124"/>
                  </a:lnTo>
                  <a:lnTo>
                    <a:pt x="1987" y="1154"/>
                  </a:lnTo>
                  <a:lnTo>
                    <a:pt x="2032" y="1199"/>
                  </a:lnTo>
                  <a:lnTo>
                    <a:pt x="2062" y="1244"/>
                  </a:lnTo>
                  <a:lnTo>
                    <a:pt x="2077" y="1259"/>
                  </a:lnTo>
                  <a:lnTo>
                    <a:pt x="2107" y="1274"/>
                  </a:lnTo>
                  <a:lnTo>
                    <a:pt x="2166" y="1214"/>
                  </a:lnTo>
                  <a:lnTo>
                    <a:pt x="2211" y="1199"/>
                  </a:lnTo>
                  <a:lnTo>
                    <a:pt x="2271" y="1244"/>
                  </a:lnTo>
                  <a:lnTo>
                    <a:pt x="2271" y="1199"/>
                  </a:lnTo>
                  <a:lnTo>
                    <a:pt x="2226" y="1169"/>
                  </a:lnTo>
                  <a:lnTo>
                    <a:pt x="2271" y="1154"/>
                  </a:lnTo>
                  <a:lnTo>
                    <a:pt x="2271" y="1139"/>
                  </a:lnTo>
                  <a:lnTo>
                    <a:pt x="2316" y="1094"/>
                  </a:lnTo>
                  <a:lnTo>
                    <a:pt x="2376" y="1079"/>
                  </a:lnTo>
                  <a:lnTo>
                    <a:pt x="2435" y="1049"/>
                  </a:lnTo>
                  <a:lnTo>
                    <a:pt x="2391" y="989"/>
                  </a:lnTo>
                  <a:lnTo>
                    <a:pt x="2376" y="959"/>
                  </a:lnTo>
                  <a:lnTo>
                    <a:pt x="2391" y="914"/>
                  </a:lnTo>
                  <a:lnTo>
                    <a:pt x="2346" y="899"/>
                  </a:lnTo>
                  <a:lnTo>
                    <a:pt x="2346" y="854"/>
                  </a:lnTo>
                  <a:lnTo>
                    <a:pt x="2316" y="869"/>
                  </a:lnTo>
                  <a:lnTo>
                    <a:pt x="2301" y="824"/>
                  </a:lnTo>
                  <a:lnTo>
                    <a:pt x="2256" y="809"/>
                  </a:lnTo>
                  <a:lnTo>
                    <a:pt x="2196" y="764"/>
                  </a:lnTo>
                  <a:lnTo>
                    <a:pt x="2196" y="734"/>
                  </a:lnTo>
                  <a:lnTo>
                    <a:pt x="2271" y="719"/>
                  </a:lnTo>
                  <a:lnTo>
                    <a:pt x="2286" y="645"/>
                  </a:lnTo>
                  <a:lnTo>
                    <a:pt x="2271" y="600"/>
                  </a:lnTo>
                  <a:lnTo>
                    <a:pt x="2301" y="555"/>
                  </a:lnTo>
                  <a:lnTo>
                    <a:pt x="2286" y="510"/>
                  </a:lnTo>
                  <a:lnTo>
                    <a:pt x="2271" y="480"/>
                  </a:lnTo>
                  <a:lnTo>
                    <a:pt x="2211" y="495"/>
                  </a:lnTo>
                  <a:lnTo>
                    <a:pt x="2181" y="510"/>
                  </a:lnTo>
                  <a:lnTo>
                    <a:pt x="2166" y="525"/>
                  </a:lnTo>
                  <a:lnTo>
                    <a:pt x="2137" y="495"/>
                  </a:lnTo>
                  <a:lnTo>
                    <a:pt x="2092" y="525"/>
                  </a:lnTo>
                  <a:lnTo>
                    <a:pt x="2062" y="555"/>
                  </a:lnTo>
                  <a:lnTo>
                    <a:pt x="1987" y="555"/>
                  </a:lnTo>
                  <a:lnTo>
                    <a:pt x="1957" y="540"/>
                  </a:lnTo>
                  <a:lnTo>
                    <a:pt x="1927" y="525"/>
                  </a:lnTo>
                  <a:lnTo>
                    <a:pt x="1927" y="495"/>
                  </a:lnTo>
                  <a:lnTo>
                    <a:pt x="1927" y="435"/>
                  </a:lnTo>
                  <a:lnTo>
                    <a:pt x="1912" y="405"/>
                  </a:lnTo>
                  <a:lnTo>
                    <a:pt x="1942" y="360"/>
                  </a:lnTo>
                  <a:lnTo>
                    <a:pt x="1927" y="330"/>
                  </a:lnTo>
                  <a:lnTo>
                    <a:pt x="1897" y="300"/>
                  </a:lnTo>
                  <a:lnTo>
                    <a:pt x="1808" y="225"/>
                  </a:lnTo>
                  <a:lnTo>
                    <a:pt x="1778" y="225"/>
                  </a:lnTo>
                  <a:lnTo>
                    <a:pt x="1748" y="180"/>
                  </a:lnTo>
                  <a:lnTo>
                    <a:pt x="1718" y="150"/>
                  </a:lnTo>
                  <a:lnTo>
                    <a:pt x="1703" y="150"/>
                  </a:lnTo>
                  <a:lnTo>
                    <a:pt x="1658" y="105"/>
                  </a:lnTo>
                  <a:lnTo>
                    <a:pt x="1628" y="120"/>
                  </a:lnTo>
                  <a:lnTo>
                    <a:pt x="1584" y="60"/>
                  </a:lnTo>
                  <a:lnTo>
                    <a:pt x="1494" y="60"/>
                  </a:lnTo>
                  <a:lnTo>
                    <a:pt x="1464" y="105"/>
                  </a:lnTo>
                  <a:lnTo>
                    <a:pt x="1419" y="135"/>
                  </a:lnTo>
                  <a:lnTo>
                    <a:pt x="1389" y="165"/>
                  </a:lnTo>
                  <a:lnTo>
                    <a:pt x="1359" y="135"/>
                  </a:lnTo>
                  <a:lnTo>
                    <a:pt x="1270" y="240"/>
                  </a:lnTo>
                  <a:lnTo>
                    <a:pt x="1255" y="225"/>
                  </a:lnTo>
                  <a:lnTo>
                    <a:pt x="1225" y="150"/>
                  </a:lnTo>
                  <a:lnTo>
                    <a:pt x="1210" y="165"/>
                  </a:lnTo>
                  <a:lnTo>
                    <a:pt x="1195" y="105"/>
                  </a:lnTo>
                  <a:lnTo>
                    <a:pt x="1135" y="105"/>
                  </a:lnTo>
                  <a:lnTo>
                    <a:pt x="1061" y="120"/>
                  </a:lnTo>
                  <a:lnTo>
                    <a:pt x="1046" y="75"/>
                  </a:lnTo>
                  <a:lnTo>
                    <a:pt x="1016" y="90"/>
                  </a:lnTo>
                  <a:lnTo>
                    <a:pt x="1001" y="90"/>
                  </a:lnTo>
                  <a:lnTo>
                    <a:pt x="956" y="120"/>
                  </a:lnTo>
                  <a:lnTo>
                    <a:pt x="941" y="75"/>
                  </a:lnTo>
                  <a:lnTo>
                    <a:pt x="896" y="30"/>
                  </a:lnTo>
                  <a:lnTo>
                    <a:pt x="836" y="60"/>
                  </a:lnTo>
                  <a:lnTo>
                    <a:pt x="807" y="45"/>
                  </a:lnTo>
                  <a:lnTo>
                    <a:pt x="717" y="75"/>
                  </a:lnTo>
                  <a:lnTo>
                    <a:pt x="672" y="60"/>
                  </a:lnTo>
                  <a:lnTo>
                    <a:pt x="612" y="75"/>
                  </a:lnTo>
                  <a:lnTo>
                    <a:pt x="567" y="75"/>
                  </a:lnTo>
                  <a:lnTo>
                    <a:pt x="523" y="45"/>
                  </a:lnTo>
                  <a:lnTo>
                    <a:pt x="493" y="45"/>
                  </a:lnTo>
                  <a:lnTo>
                    <a:pt x="448" y="30"/>
                  </a:lnTo>
                  <a:lnTo>
                    <a:pt x="373" y="0"/>
                  </a:lnTo>
                  <a:lnTo>
                    <a:pt x="373" y="15"/>
                  </a:lnTo>
                  <a:lnTo>
                    <a:pt x="418" y="30"/>
                  </a:lnTo>
                  <a:lnTo>
                    <a:pt x="358" y="45"/>
                  </a:lnTo>
                  <a:lnTo>
                    <a:pt x="358" y="60"/>
                  </a:lnTo>
                  <a:lnTo>
                    <a:pt x="388" y="90"/>
                  </a:lnTo>
                  <a:lnTo>
                    <a:pt x="358" y="105"/>
                  </a:lnTo>
                  <a:lnTo>
                    <a:pt x="328" y="105"/>
                  </a:lnTo>
                  <a:lnTo>
                    <a:pt x="313" y="120"/>
                  </a:lnTo>
                  <a:lnTo>
                    <a:pt x="358" y="120"/>
                  </a:lnTo>
                  <a:lnTo>
                    <a:pt x="343" y="150"/>
                  </a:lnTo>
                  <a:lnTo>
                    <a:pt x="403" y="195"/>
                  </a:lnTo>
                  <a:lnTo>
                    <a:pt x="463" y="210"/>
                  </a:lnTo>
                  <a:close/>
                </a:path>
              </a:pathLst>
            </a:custGeom>
            <a:solidFill>
              <a:srgbClr val="CC99FF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 smtClean="0">
                <a:solidFill>
                  <a:prstClr val="white"/>
                </a:solidFill>
              </a:endParaRPr>
            </a:p>
          </p:txBody>
        </p:sp>
        <p:sp>
          <p:nvSpPr>
            <p:cNvPr id="24637" name="Freeform 26"/>
            <p:cNvSpPr>
              <a:spLocks/>
            </p:cNvSpPr>
            <p:nvPr/>
          </p:nvSpPr>
          <p:spPr bwMode="auto">
            <a:xfrm>
              <a:off x="3615" y="4216"/>
              <a:ext cx="3365" cy="2634"/>
            </a:xfrm>
            <a:custGeom>
              <a:avLst/>
              <a:gdLst>
                <a:gd name="T0" fmla="*/ 13 w 3781"/>
                <a:gd name="T1" fmla="*/ 616 h 2712"/>
                <a:gd name="T2" fmla="*/ 13 w 3781"/>
                <a:gd name="T3" fmla="*/ 591 h 2712"/>
                <a:gd name="T4" fmla="*/ 12 w 3781"/>
                <a:gd name="T5" fmla="*/ 521 h 2712"/>
                <a:gd name="T6" fmla="*/ 12 w 3781"/>
                <a:gd name="T7" fmla="*/ 544 h 2712"/>
                <a:gd name="T8" fmla="*/ 12 w 3781"/>
                <a:gd name="T9" fmla="*/ 495 h 2712"/>
                <a:gd name="T10" fmla="*/ 12 w 3781"/>
                <a:gd name="T11" fmla="*/ 468 h 2712"/>
                <a:gd name="T12" fmla="*/ 14 w 3781"/>
                <a:gd name="T13" fmla="*/ 436 h 2712"/>
                <a:gd name="T14" fmla="*/ 13 w 3781"/>
                <a:gd name="T15" fmla="*/ 370 h 2712"/>
                <a:gd name="T16" fmla="*/ 13 w 3781"/>
                <a:gd name="T17" fmla="*/ 347 h 2712"/>
                <a:gd name="T18" fmla="*/ 12 w 3781"/>
                <a:gd name="T19" fmla="*/ 350 h 2712"/>
                <a:gd name="T20" fmla="*/ 12 w 3781"/>
                <a:gd name="T21" fmla="*/ 329 h 2712"/>
                <a:gd name="T22" fmla="*/ 12 w 3781"/>
                <a:gd name="T23" fmla="*/ 281 h 2712"/>
                <a:gd name="T24" fmla="*/ 12 w 3781"/>
                <a:gd name="T25" fmla="*/ 207 h 2712"/>
                <a:gd name="T26" fmla="*/ 11 w 3781"/>
                <a:gd name="T27" fmla="*/ 210 h 2712"/>
                <a:gd name="T28" fmla="*/ 11 w 3781"/>
                <a:gd name="T29" fmla="*/ 200 h 2712"/>
                <a:gd name="T30" fmla="*/ 10 w 3781"/>
                <a:gd name="T31" fmla="*/ 184 h 2712"/>
                <a:gd name="T32" fmla="*/ 9 w 3781"/>
                <a:gd name="T33" fmla="*/ 207 h 2712"/>
                <a:gd name="T34" fmla="*/ 8 w 3781"/>
                <a:gd name="T35" fmla="*/ 184 h 2712"/>
                <a:gd name="T36" fmla="*/ 7 w 3781"/>
                <a:gd name="T37" fmla="*/ 188 h 2712"/>
                <a:gd name="T38" fmla="*/ 6 w 3781"/>
                <a:gd name="T39" fmla="*/ 178 h 2712"/>
                <a:gd name="T40" fmla="*/ 5 w 3781"/>
                <a:gd name="T41" fmla="*/ 152 h 2712"/>
                <a:gd name="T42" fmla="*/ 5 w 3781"/>
                <a:gd name="T43" fmla="*/ 122 h 2712"/>
                <a:gd name="T44" fmla="*/ 5 w 3781"/>
                <a:gd name="T45" fmla="*/ 100 h 2712"/>
                <a:gd name="T46" fmla="*/ 4 w 3781"/>
                <a:gd name="T47" fmla="*/ 75 h 2712"/>
                <a:gd name="T48" fmla="*/ 4 w 3781"/>
                <a:gd name="T49" fmla="*/ 55 h 2712"/>
                <a:gd name="T50" fmla="*/ 4 w 3781"/>
                <a:gd name="T51" fmla="*/ 27 h 2712"/>
                <a:gd name="T52" fmla="*/ 4 w 3781"/>
                <a:gd name="T53" fmla="*/ 0 h 2712"/>
                <a:gd name="T54" fmla="*/ 4 w 3781"/>
                <a:gd name="T55" fmla="*/ 32 h 2712"/>
                <a:gd name="T56" fmla="*/ 4 w 3781"/>
                <a:gd name="T57" fmla="*/ 55 h 2712"/>
                <a:gd name="T58" fmla="*/ 4 w 3781"/>
                <a:gd name="T59" fmla="*/ 93 h 2712"/>
                <a:gd name="T60" fmla="*/ 4 w 3781"/>
                <a:gd name="T61" fmla="*/ 111 h 2712"/>
                <a:gd name="T62" fmla="*/ 4 w 3781"/>
                <a:gd name="T63" fmla="*/ 134 h 2712"/>
                <a:gd name="T64" fmla="*/ 4 w 3781"/>
                <a:gd name="T65" fmla="*/ 148 h 2712"/>
                <a:gd name="T66" fmla="*/ 4 w 3781"/>
                <a:gd name="T67" fmla="*/ 178 h 2712"/>
                <a:gd name="T68" fmla="*/ 4 w 3781"/>
                <a:gd name="T69" fmla="*/ 210 h 2712"/>
                <a:gd name="T70" fmla="*/ 4 w 3781"/>
                <a:gd name="T71" fmla="*/ 292 h 2712"/>
                <a:gd name="T72" fmla="*/ 4 w 3781"/>
                <a:gd name="T73" fmla="*/ 311 h 2712"/>
                <a:gd name="T74" fmla="*/ 4 w 3781"/>
                <a:gd name="T75" fmla="*/ 312 h 2712"/>
                <a:gd name="T76" fmla="*/ 4 w 3781"/>
                <a:gd name="T77" fmla="*/ 361 h 2712"/>
                <a:gd name="T78" fmla="*/ 4 w 3781"/>
                <a:gd name="T79" fmla="*/ 417 h 2712"/>
                <a:gd name="T80" fmla="*/ 4 w 3781"/>
                <a:gd name="T81" fmla="*/ 417 h 2712"/>
                <a:gd name="T82" fmla="*/ 4 w 3781"/>
                <a:gd name="T83" fmla="*/ 417 h 2712"/>
                <a:gd name="T84" fmla="*/ 4 w 3781"/>
                <a:gd name="T85" fmla="*/ 399 h 2712"/>
                <a:gd name="T86" fmla="*/ 4 w 3781"/>
                <a:gd name="T87" fmla="*/ 392 h 2712"/>
                <a:gd name="T88" fmla="*/ 4 w 3781"/>
                <a:gd name="T89" fmla="*/ 414 h 2712"/>
                <a:gd name="T90" fmla="*/ 5 w 3781"/>
                <a:gd name="T91" fmla="*/ 392 h 2712"/>
                <a:gd name="T92" fmla="*/ 5 w 3781"/>
                <a:gd name="T93" fmla="*/ 451 h 2712"/>
                <a:gd name="T94" fmla="*/ 4 w 3781"/>
                <a:gd name="T95" fmla="*/ 555 h 2712"/>
                <a:gd name="T96" fmla="*/ 4 w 3781"/>
                <a:gd name="T97" fmla="*/ 575 h 2712"/>
                <a:gd name="T98" fmla="*/ 5 w 3781"/>
                <a:gd name="T99" fmla="*/ 525 h 2712"/>
                <a:gd name="T100" fmla="*/ 6 w 3781"/>
                <a:gd name="T101" fmla="*/ 541 h 2712"/>
                <a:gd name="T102" fmla="*/ 7 w 3781"/>
                <a:gd name="T103" fmla="*/ 526 h 2712"/>
                <a:gd name="T104" fmla="*/ 8 w 3781"/>
                <a:gd name="T105" fmla="*/ 560 h 2712"/>
                <a:gd name="T106" fmla="*/ 9 w 3781"/>
                <a:gd name="T107" fmla="*/ 577 h 2712"/>
                <a:gd name="T108" fmla="*/ 9 w 3781"/>
                <a:gd name="T109" fmla="*/ 542 h 2712"/>
                <a:gd name="T110" fmla="*/ 9 w 3781"/>
                <a:gd name="T111" fmla="*/ 597 h 2712"/>
                <a:gd name="T112" fmla="*/ 10 w 3781"/>
                <a:gd name="T113" fmla="*/ 639 h 2712"/>
                <a:gd name="T114" fmla="*/ 10 w 3781"/>
                <a:gd name="T115" fmla="*/ 597 h 2712"/>
                <a:gd name="T116" fmla="*/ 10 w 3781"/>
                <a:gd name="T117" fmla="*/ 653 h 2712"/>
                <a:gd name="T118" fmla="*/ 11 w 3781"/>
                <a:gd name="T119" fmla="*/ 630 h 2712"/>
                <a:gd name="T120" fmla="*/ 12 w 3781"/>
                <a:gd name="T121" fmla="*/ 635 h 2712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3781"/>
                <a:gd name="T184" fmla="*/ 0 h 2712"/>
                <a:gd name="T185" fmla="*/ 3781 w 3781"/>
                <a:gd name="T186" fmla="*/ 2712 h 2712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3781" h="2712">
                  <a:moveTo>
                    <a:pt x="3332" y="2502"/>
                  </a:moveTo>
                  <a:lnTo>
                    <a:pt x="3377" y="2517"/>
                  </a:lnTo>
                  <a:lnTo>
                    <a:pt x="3407" y="2532"/>
                  </a:lnTo>
                  <a:lnTo>
                    <a:pt x="3512" y="2562"/>
                  </a:lnTo>
                  <a:lnTo>
                    <a:pt x="3542" y="2562"/>
                  </a:lnTo>
                  <a:lnTo>
                    <a:pt x="3601" y="2532"/>
                  </a:lnTo>
                  <a:lnTo>
                    <a:pt x="3571" y="2502"/>
                  </a:lnTo>
                  <a:lnTo>
                    <a:pt x="3586" y="2457"/>
                  </a:lnTo>
                  <a:lnTo>
                    <a:pt x="3616" y="2442"/>
                  </a:lnTo>
                  <a:lnTo>
                    <a:pt x="3586" y="2412"/>
                  </a:lnTo>
                  <a:lnTo>
                    <a:pt x="3586" y="2382"/>
                  </a:lnTo>
                  <a:lnTo>
                    <a:pt x="3616" y="2382"/>
                  </a:lnTo>
                  <a:lnTo>
                    <a:pt x="3631" y="2397"/>
                  </a:lnTo>
                  <a:lnTo>
                    <a:pt x="3646" y="2397"/>
                  </a:lnTo>
                  <a:lnTo>
                    <a:pt x="3676" y="2337"/>
                  </a:lnTo>
                  <a:lnTo>
                    <a:pt x="3661" y="2262"/>
                  </a:lnTo>
                  <a:lnTo>
                    <a:pt x="3646" y="2262"/>
                  </a:lnTo>
                  <a:lnTo>
                    <a:pt x="3646" y="2232"/>
                  </a:lnTo>
                  <a:lnTo>
                    <a:pt x="3601" y="2172"/>
                  </a:lnTo>
                  <a:lnTo>
                    <a:pt x="3646" y="2142"/>
                  </a:lnTo>
                  <a:lnTo>
                    <a:pt x="3542" y="2112"/>
                  </a:lnTo>
                  <a:lnTo>
                    <a:pt x="3527" y="2112"/>
                  </a:lnTo>
                  <a:lnTo>
                    <a:pt x="3497" y="2127"/>
                  </a:lnTo>
                  <a:lnTo>
                    <a:pt x="3452" y="2112"/>
                  </a:lnTo>
                  <a:lnTo>
                    <a:pt x="3452" y="2127"/>
                  </a:lnTo>
                  <a:lnTo>
                    <a:pt x="3407" y="2127"/>
                  </a:lnTo>
                  <a:lnTo>
                    <a:pt x="3377" y="2202"/>
                  </a:lnTo>
                  <a:lnTo>
                    <a:pt x="3332" y="2217"/>
                  </a:lnTo>
                  <a:lnTo>
                    <a:pt x="3317" y="2202"/>
                  </a:lnTo>
                  <a:lnTo>
                    <a:pt x="3287" y="2172"/>
                  </a:lnTo>
                  <a:lnTo>
                    <a:pt x="3287" y="2097"/>
                  </a:lnTo>
                  <a:lnTo>
                    <a:pt x="3273" y="2097"/>
                  </a:lnTo>
                  <a:lnTo>
                    <a:pt x="3273" y="2067"/>
                  </a:lnTo>
                  <a:lnTo>
                    <a:pt x="3317" y="2023"/>
                  </a:lnTo>
                  <a:lnTo>
                    <a:pt x="3332" y="2008"/>
                  </a:lnTo>
                  <a:lnTo>
                    <a:pt x="3347" y="2008"/>
                  </a:lnTo>
                  <a:lnTo>
                    <a:pt x="3422" y="2008"/>
                  </a:lnTo>
                  <a:lnTo>
                    <a:pt x="3422" y="1963"/>
                  </a:lnTo>
                  <a:lnTo>
                    <a:pt x="3452" y="1933"/>
                  </a:lnTo>
                  <a:lnTo>
                    <a:pt x="3467" y="1948"/>
                  </a:lnTo>
                  <a:lnTo>
                    <a:pt x="3482" y="1933"/>
                  </a:lnTo>
                  <a:lnTo>
                    <a:pt x="3497" y="1903"/>
                  </a:lnTo>
                  <a:lnTo>
                    <a:pt x="3601" y="1903"/>
                  </a:lnTo>
                  <a:lnTo>
                    <a:pt x="3601" y="1873"/>
                  </a:lnTo>
                  <a:lnTo>
                    <a:pt x="3616" y="1813"/>
                  </a:lnTo>
                  <a:lnTo>
                    <a:pt x="3661" y="1783"/>
                  </a:lnTo>
                  <a:lnTo>
                    <a:pt x="3691" y="1768"/>
                  </a:lnTo>
                  <a:lnTo>
                    <a:pt x="3721" y="1753"/>
                  </a:lnTo>
                  <a:lnTo>
                    <a:pt x="3736" y="1768"/>
                  </a:lnTo>
                  <a:lnTo>
                    <a:pt x="3781" y="1663"/>
                  </a:lnTo>
                  <a:lnTo>
                    <a:pt x="3766" y="1648"/>
                  </a:lnTo>
                  <a:lnTo>
                    <a:pt x="3736" y="1618"/>
                  </a:lnTo>
                  <a:lnTo>
                    <a:pt x="3736" y="1588"/>
                  </a:lnTo>
                  <a:lnTo>
                    <a:pt x="3676" y="1573"/>
                  </a:lnTo>
                  <a:lnTo>
                    <a:pt x="3616" y="1528"/>
                  </a:lnTo>
                  <a:lnTo>
                    <a:pt x="3631" y="1498"/>
                  </a:lnTo>
                  <a:lnTo>
                    <a:pt x="3586" y="1498"/>
                  </a:lnTo>
                  <a:lnTo>
                    <a:pt x="3601" y="1483"/>
                  </a:lnTo>
                  <a:lnTo>
                    <a:pt x="3631" y="1483"/>
                  </a:lnTo>
                  <a:lnTo>
                    <a:pt x="3661" y="1468"/>
                  </a:lnTo>
                  <a:lnTo>
                    <a:pt x="3631" y="1438"/>
                  </a:lnTo>
                  <a:lnTo>
                    <a:pt x="3631" y="1423"/>
                  </a:lnTo>
                  <a:lnTo>
                    <a:pt x="3691" y="1408"/>
                  </a:lnTo>
                  <a:lnTo>
                    <a:pt x="3646" y="1393"/>
                  </a:lnTo>
                  <a:lnTo>
                    <a:pt x="3646" y="1378"/>
                  </a:lnTo>
                  <a:lnTo>
                    <a:pt x="3542" y="1363"/>
                  </a:lnTo>
                  <a:lnTo>
                    <a:pt x="3497" y="1378"/>
                  </a:lnTo>
                  <a:lnTo>
                    <a:pt x="3467" y="1363"/>
                  </a:lnTo>
                  <a:lnTo>
                    <a:pt x="3437" y="1363"/>
                  </a:lnTo>
                  <a:lnTo>
                    <a:pt x="3407" y="1423"/>
                  </a:lnTo>
                  <a:lnTo>
                    <a:pt x="3347" y="1423"/>
                  </a:lnTo>
                  <a:lnTo>
                    <a:pt x="3317" y="1408"/>
                  </a:lnTo>
                  <a:lnTo>
                    <a:pt x="3332" y="1378"/>
                  </a:lnTo>
                  <a:lnTo>
                    <a:pt x="3332" y="1319"/>
                  </a:lnTo>
                  <a:lnTo>
                    <a:pt x="3422" y="1289"/>
                  </a:lnTo>
                  <a:lnTo>
                    <a:pt x="3437" y="1334"/>
                  </a:lnTo>
                  <a:lnTo>
                    <a:pt x="3467" y="1334"/>
                  </a:lnTo>
                  <a:lnTo>
                    <a:pt x="3452" y="1304"/>
                  </a:lnTo>
                  <a:lnTo>
                    <a:pt x="3452" y="1274"/>
                  </a:lnTo>
                  <a:lnTo>
                    <a:pt x="3467" y="1229"/>
                  </a:lnTo>
                  <a:lnTo>
                    <a:pt x="3512" y="1169"/>
                  </a:lnTo>
                  <a:lnTo>
                    <a:pt x="3527" y="1199"/>
                  </a:lnTo>
                  <a:lnTo>
                    <a:pt x="3571" y="1169"/>
                  </a:lnTo>
                  <a:lnTo>
                    <a:pt x="3542" y="1139"/>
                  </a:lnTo>
                  <a:lnTo>
                    <a:pt x="3482" y="1064"/>
                  </a:lnTo>
                  <a:lnTo>
                    <a:pt x="3482" y="1049"/>
                  </a:lnTo>
                  <a:lnTo>
                    <a:pt x="3452" y="989"/>
                  </a:lnTo>
                  <a:lnTo>
                    <a:pt x="3407" y="989"/>
                  </a:lnTo>
                  <a:lnTo>
                    <a:pt x="3377" y="944"/>
                  </a:lnTo>
                  <a:lnTo>
                    <a:pt x="3302" y="914"/>
                  </a:lnTo>
                  <a:lnTo>
                    <a:pt x="3287" y="839"/>
                  </a:lnTo>
                  <a:lnTo>
                    <a:pt x="3273" y="809"/>
                  </a:lnTo>
                  <a:lnTo>
                    <a:pt x="3198" y="809"/>
                  </a:lnTo>
                  <a:lnTo>
                    <a:pt x="3168" y="809"/>
                  </a:lnTo>
                  <a:lnTo>
                    <a:pt x="3108" y="809"/>
                  </a:lnTo>
                  <a:lnTo>
                    <a:pt x="3063" y="824"/>
                  </a:lnTo>
                  <a:lnTo>
                    <a:pt x="3048" y="809"/>
                  </a:lnTo>
                  <a:lnTo>
                    <a:pt x="3048" y="854"/>
                  </a:lnTo>
                  <a:lnTo>
                    <a:pt x="3019" y="869"/>
                  </a:lnTo>
                  <a:lnTo>
                    <a:pt x="2974" y="899"/>
                  </a:lnTo>
                  <a:lnTo>
                    <a:pt x="2944" y="839"/>
                  </a:lnTo>
                  <a:lnTo>
                    <a:pt x="2929" y="839"/>
                  </a:lnTo>
                  <a:lnTo>
                    <a:pt x="2929" y="824"/>
                  </a:lnTo>
                  <a:lnTo>
                    <a:pt x="2884" y="839"/>
                  </a:lnTo>
                  <a:lnTo>
                    <a:pt x="2824" y="809"/>
                  </a:lnTo>
                  <a:lnTo>
                    <a:pt x="2794" y="809"/>
                  </a:lnTo>
                  <a:lnTo>
                    <a:pt x="2779" y="794"/>
                  </a:lnTo>
                  <a:lnTo>
                    <a:pt x="2750" y="794"/>
                  </a:lnTo>
                  <a:lnTo>
                    <a:pt x="2690" y="764"/>
                  </a:lnTo>
                  <a:lnTo>
                    <a:pt x="2675" y="764"/>
                  </a:lnTo>
                  <a:lnTo>
                    <a:pt x="2630" y="749"/>
                  </a:lnTo>
                  <a:lnTo>
                    <a:pt x="2600" y="749"/>
                  </a:lnTo>
                  <a:lnTo>
                    <a:pt x="2510" y="824"/>
                  </a:lnTo>
                  <a:lnTo>
                    <a:pt x="2495" y="824"/>
                  </a:lnTo>
                  <a:lnTo>
                    <a:pt x="2495" y="809"/>
                  </a:lnTo>
                  <a:lnTo>
                    <a:pt x="2451" y="809"/>
                  </a:lnTo>
                  <a:lnTo>
                    <a:pt x="2451" y="824"/>
                  </a:lnTo>
                  <a:lnTo>
                    <a:pt x="2406" y="839"/>
                  </a:lnTo>
                  <a:lnTo>
                    <a:pt x="2361" y="809"/>
                  </a:lnTo>
                  <a:lnTo>
                    <a:pt x="2361" y="779"/>
                  </a:lnTo>
                  <a:lnTo>
                    <a:pt x="2331" y="779"/>
                  </a:lnTo>
                  <a:lnTo>
                    <a:pt x="2286" y="794"/>
                  </a:lnTo>
                  <a:lnTo>
                    <a:pt x="2197" y="779"/>
                  </a:lnTo>
                  <a:lnTo>
                    <a:pt x="2197" y="764"/>
                  </a:lnTo>
                  <a:lnTo>
                    <a:pt x="2197" y="749"/>
                  </a:lnTo>
                  <a:lnTo>
                    <a:pt x="2182" y="764"/>
                  </a:lnTo>
                  <a:lnTo>
                    <a:pt x="2152" y="734"/>
                  </a:lnTo>
                  <a:lnTo>
                    <a:pt x="2122" y="734"/>
                  </a:lnTo>
                  <a:lnTo>
                    <a:pt x="2107" y="764"/>
                  </a:lnTo>
                  <a:lnTo>
                    <a:pt x="2077" y="779"/>
                  </a:lnTo>
                  <a:lnTo>
                    <a:pt x="2017" y="749"/>
                  </a:lnTo>
                  <a:lnTo>
                    <a:pt x="1972" y="764"/>
                  </a:lnTo>
                  <a:lnTo>
                    <a:pt x="1928" y="749"/>
                  </a:lnTo>
                  <a:lnTo>
                    <a:pt x="1913" y="779"/>
                  </a:lnTo>
                  <a:lnTo>
                    <a:pt x="1853" y="809"/>
                  </a:lnTo>
                  <a:lnTo>
                    <a:pt x="1823" y="764"/>
                  </a:lnTo>
                  <a:lnTo>
                    <a:pt x="1778" y="779"/>
                  </a:lnTo>
                  <a:lnTo>
                    <a:pt x="1733" y="734"/>
                  </a:lnTo>
                  <a:lnTo>
                    <a:pt x="1733" y="719"/>
                  </a:lnTo>
                  <a:lnTo>
                    <a:pt x="1718" y="689"/>
                  </a:lnTo>
                  <a:lnTo>
                    <a:pt x="1718" y="659"/>
                  </a:lnTo>
                  <a:lnTo>
                    <a:pt x="1703" y="645"/>
                  </a:lnTo>
                  <a:lnTo>
                    <a:pt x="1659" y="630"/>
                  </a:lnTo>
                  <a:lnTo>
                    <a:pt x="1629" y="659"/>
                  </a:lnTo>
                  <a:lnTo>
                    <a:pt x="1584" y="630"/>
                  </a:lnTo>
                  <a:lnTo>
                    <a:pt x="1554" y="615"/>
                  </a:lnTo>
                  <a:lnTo>
                    <a:pt x="1554" y="585"/>
                  </a:lnTo>
                  <a:lnTo>
                    <a:pt x="1539" y="585"/>
                  </a:lnTo>
                  <a:lnTo>
                    <a:pt x="1494" y="555"/>
                  </a:lnTo>
                  <a:lnTo>
                    <a:pt x="1524" y="510"/>
                  </a:lnTo>
                  <a:lnTo>
                    <a:pt x="1509" y="495"/>
                  </a:lnTo>
                  <a:lnTo>
                    <a:pt x="1494" y="495"/>
                  </a:lnTo>
                  <a:lnTo>
                    <a:pt x="1479" y="495"/>
                  </a:lnTo>
                  <a:lnTo>
                    <a:pt x="1479" y="465"/>
                  </a:lnTo>
                  <a:lnTo>
                    <a:pt x="1464" y="450"/>
                  </a:lnTo>
                  <a:lnTo>
                    <a:pt x="1464" y="435"/>
                  </a:lnTo>
                  <a:lnTo>
                    <a:pt x="1434" y="435"/>
                  </a:lnTo>
                  <a:lnTo>
                    <a:pt x="1434" y="420"/>
                  </a:lnTo>
                  <a:lnTo>
                    <a:pt x="1434" y="405"/>
                  </a:lnTo>
                  <a:lnTo>
                    <a:pt x="1419" y="405"/>
                  </a:lnTo>
                  <a:lnTo>
                    <a:pt x="1390" y="405"/>
                  </a:lnTo>
                  <a:lnTo>
                    <a:pt x="1375" y="375"/>
                  </a:lnTo>
                  <a:lnTo>
                    <a:pt x="1345" y="360"/>
                  </a:lnTo>
                  <a:lnTo>
                    <a:pt x="1345" y="315"/>
                  </a:lnTo>
                  <a:lnTo>
                    <a:pt x="1345" y="300"/>
                  </a:lnTo>
                  <a:lnTo>
                    <a:pt x="1345" y="270"/>
                  </a:lnTo>
                  <a:lnTo>
                    <a:pt x="1330" y="300"/>
                  </a:lnTo>
                  <a:lnTo>
                    <a:pt x="1300" y="285"/>
                  </a:lnTo>
                  <a:lnTo>
                    <a:pt x="1255" y="300"/>
                  </a:lnTo>
                  <a:lnTo>
                    <a:pt x="1225" y="300"/>
                  </a:lnTo>
                  <a:lnTo>
                    <a:pt x="1195" y="300"/>
                  </a:lnTo>
                  <a:lnTo>
                    <a:pt x="1210" y="270"/>
                  </a:lnTo>
                  <a:lnTo>
                    <a:pt x="1195" y="225"/>
                  </a:lnTo>
                  <a:lnTo>
                    <a:pt x="1210" y="225"/>
                  </a:lnTo>
                  <a:lnTo>
                    <a:pt x="1150" y="195"/>
                  </a:lnTo>
                  <a:lnTo>
                    <a:pt x="1106" y="180"/>
                  </a:lnTo>
                  <a:lnTo>
                    <a:pt x="1061" y="195"/>
                  </a:lnTo>
                  <a:lnTo>
                    <a:pt x="1031" y="165"/>
                  </a:lnTo>
                  <a:lnTo>
                    <a:pt x="1061" y="150"/>
                  </a:lnTo>
                  <a:lnTo>
                    <a:pt x="1031" y="105"/>
                  </a:lnTo>
                  <a:lnTo>
                    <a:pt x="1001" y="105"/>
                  </a:lnTo>
                  <a:lnTo>
                    <a:pt x="1076" y="75"/>
                  </a:lnTo>
                  <a:lnTo>
                    <a:pt x="1106" y="60"/>
                  </a:lnTo>
                  <a:lnTo>
                    <a:pt x="1106" y="30"/>
                  </a:lnTo>
                  <a:lnTo>
                    <a:pt x="1091" y="0"/>
                  </a:lnTo>
                  <a:lnTo>
                    <a:pt x="1076" y="15"/>
                  </a:lnTo>
                  <a:lnTo>
                    <a:pt x="1076" y="0"/>
                  </a:lnTo>
                  <a:lnTo>
                    <a:pt x="1046" y="0"/>
                  </a:lnTo>
                  <a:lnTo>
                    <a:pt x="1031" y="0"/>
                  </a:lnTo>
                  <a:lnTo>
                    <a:pt x="1031" y="15"/>
                  </a:lnTo>
                  <a:lnTo>
                    <a:pt x="971" y="60"/>
                  </a:lnTo>
                  <a:lnTo>
                    <a:pt x="986" y="75"/>
                  </a:lnTo>
                  <a:lnTo>
                    <a:pt x="926" y="105"/>
                  </a:lnTo>
                  <a:lnTo>
                    <a:pt x="896" y="150"/>
                  </a:lnTo>
                  <a:lnTo>
                    <a:pt x="837" y="120"/>
                  </a:lnTo>
                  <a:lnTo>
                    <a:pt x="837" y="90"/>
                  </a:lnTo>
                  <a:lnTo>
                    <a:pt x="792" y="90"/>
                  </a:lnTo>
                  <a:lnTo>
                    <a:pt x="777" y="105"/>
                  </a:lnTo>
                  <a:lnTo>
                    <a:pt x="777" y="135"/>
                  </a:lnTo>
                  <a:lnTo>
                    <a:pt x="717" y="165"/>
                  </a:lnTo>
                  <a:lnTo>
                    <a:pt x="717" y="180"/>
                  </a:lnTo>
                  <a:lnTo>
                    <a:pt x="732" y="225"/>
                  </a:lnTo>
                  <a:lnTo>
                    <a:pt x="717" y="225"/>
                  </a:lnTo>
                  <a:lnTo>
                    <a:pt x="672" y="255"/>
                  </a:lnTo>
                  <a:lnTo>
                    <a:pt x="657" y="270"/>
                  </a:lnTo>
                  <a:lnTo>
                    <a:pt x="642" y="315"/>
                  </a:lnTo>
                  <a:lnTo>
                    <a:pt x="672" y="345"/>
                  </a:lnTo>
                  <a:lnTo>
                    <a:pt x="657" y="345"/>
                  </a:lnTo>
                  <a:lnTo>
                    <a:pt x="657" y="375"/>
                  </a:lnTo>
                  <a:lnTo>
                    <a:pt x="627" y="375"/>
                  </a:lnTo>
                  <a:lnTo>
                    <a:pt x="613" y="405"/>
                  </a:lnTo>
                  <a:lnTo>
                    <a:pt x="583" y="390"/>
                  </a:lnTo>
                  <a:lnTo>
                    <a:pt x="568" y="405"/>
                  </a:lnTo>
                  <a:lnTo>
                    <a:pt x="523" y="390"/>
                  </a:lnTo>
                  <a:lnTo>
                    <a:pt x="568" y="435"/>
                  </a:lnTo>
                  <a:lnTo>
                    <a:pt x="568" y="450"/>
                  </a:lnTo>
                  <a:lnTo>
                    <a:pt x="598" y="465"/>
                  </a:lnTo>
                  <a:lnTo>
                    <a:pt x="642" y="465"/>
                  </a:lnTo>
                  <a:lnTo>
                    <a:pt x="642" y="495"/>
                  </a:lnTo>
                  <a:lnTo>
                    <a:pt x="657" y="495"/>
                  </a:lnTo>
                  <a:lnTo>
                    <a:pt x="672" y="510"/>
                  </a:lnTo>
                  <a:lnTo>
                    <a:pt x="717" y="540"/>
                  </a:lnTo>
                  <a:lnTo>
                    <a:pt x="717" y="570"/>
                  </a:lnTo>
                  <a:lnTo>
                    <a:pt x="702" y="585"/>
                  </a:lnTo>
                  <a:lnTo>
                    <a:pt x="732" y="600"/>
                  </a:lnTo>
                  <a:lnTo>
                    <a:pt x="687" y="600"/>
                  </a:lnTo>
                  <a:lnTo>
                    <a:pt x="657" y="615"/>
                  </a:lnTo>
                  <a:lnTo>
                    <a:pt x="627" y="630"/>
                  </a:lnTo>
                  <a:lnTo>
                    <a:pt x="598" y="600"/>
                  </a:lnTo>
                  <a:lnTo>
                    <a:pt x="583" y="600"/>
                  </a:lnTo>
                  <a:lnTo>
                    <a:pt x="583" y="615"/>
                  </a:lnTo>
                  <a:lnTo>
                    <a:pt x="568" y="615"/>
                  </a:lnTo>
                  <a:lnTo>
                    <a:pt x="583" y="630"/>
                  </a:lnTo>
                  <a:lnTo>
                    <a:pt x="583" y="689"/>
                  </a:lnTo>
                  <a:lnTo>
                    <a:pt x="583" y="704"/>
                  </a:lnTo>
                  <a:lnTo>
                    <a:pt x="613" y="719"/>
                  </a:lnTo>
                  <a:lnTo>
                    <a:pt x="613" y="734"/>
                  </a:lnTo>
                  <a:lnTo>
                    <a:pt x="598" y="734"/>
                  </a:lnTo>
                  <a:lnTo>
                    <a:pt x="568" y="749"/>
                  </a:lnTo>
                  <a:lnTo>
                    <a:pt x="523" y="779"/>
                  </a:lnTo>
                  <a:lnTo>
                    <a:pt x="538" y="809"/>
                  </a:lnTo>
                  <a:lnTo>
                    <a:pt x="523" y="839"/>
                  </a:lnTo>
                  <a:lnTo>
                    <a:pt x="523" y="854"/>
                  </a:lnTo>
                  <a:lnTo>
                    <a:pt x="538" y="944"/>
                  </a:lnTo>
                  <a:lnTo>
                    <a:pt x="538" y="1019"/>
                  </a:lnTo>
                  <a:lnTo>
                    <a:pt x="568" y="1064"/>
                  </a:lnTo>
                  <a:lnTo>
                    <a:pt x="598" y="1094"/>
                  </a:lnTo>
                  <a:lnTo>
                    <a:pt x="598" y="1124"/>
                  </a:lnTo>
                  <a:lnTo>
                    <a:pt x="553" y="1139"/>
                  </a:lnTo>
                  <a:lnTo>
                    <a:pt x="508" y="1184"/>
                  </a:lnTo>
                  <a:lnTo>
                    <a:pt x="463" y="1229"/>
                  </a:lnTo>
                  <a:lnTo>
                    <a:pt x="448" y="1244"/>
                  </a:lnTo>
                  <a:lnTo>
                    <a:pt x="463" y="1304"/>
                  </a:lnTo>
                  <a:lnTo>
                    <a:pt x="433" y="1319"/>
                  </a:lnTo>
                  <a:lnTo>
                    <a:pt x="403" y="1304"/>
                  </a:lnTo>
                  <a:lnTo>
                    <a:pt x="373" y="1304"/>
                  </a:lnTo>
                  <a:lnTo>
                    <a:pt x="344" y="1259"/>
                  </a:lnTo>
                  <a:lnTo>
                    <a:pt x="299" y="1274"/>
                  </a:lnTo>
                  <a:lnTo>
                    <a:pt x="314" y="1304"/>
                  </a:lnTo>
                  <a:lnTo>
                    <a:pt x="284" y="1319"/>
                  </a:lnTo>
                  <a:lnTo>
                    <a:pt x="254" y="1334"/>
                  </a:lnTo>
                  <a:lnTo>
                    <a:pt x="239" y="1334"/>
                  </a:lnTo>
                  <a:lnTo>
                    <a:pt x="209" y="1289"/>
                  </a:lnTo>
                  <a:lnTo>
                    <a:pt x="164" y="1274"/>
                  </a:lnTo>
                  <a:lnTo>
                    <a:pt x="119" y="1274"/>
                  </a:lnTo>
                  <a:lnTo>
                    <a:pt x="75" y="1319"/>
                  </a:lnTo>
                  <a:lnTo>
                    <a:pt x="45" y="1349"/>
                  </a:lnTo>
                  <a:lnTo>
                    <a:pt x="0" y="1393"/>
                  </a:lnTo>
                  <a:lnTo>
                    <a:pt x="15" y="1408"/>
                  </a:lnTo>
                  <a:lnTo>
                    <a:pt x="60" y="1423"/>
                  </a:lnTo>
                  <a:lnTo>
                    <a:pt x="89" y="1468"/>
                  </a:lnTo>
                  <a:lnTo>
                    <a:pt x="134" y="1483"/>
                  </a:lnTo>
                  <a:lnTo>
                    <a:pt x="134" y="1513"/>
                  </a:lnTo>
                  <a:lnTo>
                    <a:pt x="104" y="1543"/>
                  </a:lnTo>
                  <a:lnTo>
                    <a:pt x="119" y="1573"/>
                  </a:lnTo>
                  <a:lnTo>
                    <a:pt x="149" y="1603"/>
                  </a:lnTo>
                  <a:lnTo>
                    <a:pt x="164" y="1678"/>
                  </a:lnTo>
                  <a:lnTo>
                    <a:pt x="179" y="1693"/>
                  </a:lnTo>
                  <a:lnTo>
                    <a:pt x="179" y="1708"/>
                  </a:lnTo>
                  <a:lnTo>
                    <a:pt x="194" y="1768"/>
                  </a:lnTo>
                  <a:lnTo>
                    <a:pt x="224" y="1753"/>
                  </a:lnTo>
                  <a:lnTo>
                    <a:pt x="239" y="1723"/>
                  </a:lnTo>
                  <a:lnTo>
                    <a:pt x="269" y="1738"/>
                  </a:lnTo>
                  <a:lnTo>
                    <a:pt x="314" y="1693"/>
                  </a:lnTo>
                  <a:lnTo>
                    <a:pt x="358" y="1693"/>
                  </a:lnTo>
                  <a:lnTo>
                    <a:pt x="373" y="1738"/>
                  </a:lnTo>
                  <a:lnTo>
                    <a:pt x="403" y="1798"/>
                  </a:lnTo>
                  <a:lnTo>
                    <a:pt x="418" y="1798"/>
                  </a:lnTo>
                  <a:lnTo>
                    <a:pt x="463" y="1738"/>
                  </a:lnTo>
                  <a:lnTo>
                    <a:pt x="493" y="1693"/>
                  </a:lnTo>
                  <a:lnTo>
                    <a:pt x="523" y="1693"/>
                  </a:lnTo>
                  <a:lnTo>
                    <a:pt x="598" y="1693"/>
                  </a:lnTo>
                  <a:lnTo>
                    <a:pt x="627" y="1663"/>
                  </a:lnTo>
                  <a:lnTo>
                    <a:pt x="657" y="1678"/>
                  </a:lnTo>
                  <a:lnTo>
                    <a:pt x="657" y="1708"/>
                  </a:lnTo>
                  <a:lnTo>
                    <a:pt x="672" y="1708"/>
                  </a:lnTo>
                  <a:lnTo>
                    <a:pt x="717" y="1708"/>
                  </a:lnTo>
                  <a:lnTo>
                    <a:pt x="747" y="1678"/>
                  </a:lnTo>
                  <a:lnTo>
                    <a:pt x="822" y="1618"/>
                  </a:lnTo>
                  <a:lnTo>
                    <a:pt x="867" y="1663"/>
                  </a:lnTo>
                  <a:lnTo>
                    <a:pt x="881" y="1663"/>
                  </a:lnTo>
                  <a:lnTo>
                    <a:pt x="926" y="1663"/>
                  </a:lnTo>
                  <a:lnTo>
                    <a:pt x="956" y="1648"/>
                  </a:lnTo>
                  <a:lnTo>
                    <a:pt x="1001" y="1663"/>
                  </a:lnTo>
                  <a:lnTo>
                    <a:pt x="1016" y="1603"/>
                  </a:lnTo>
                  <a:lnTo>
                    <a:pt x="986" y="1588"/>
                  </a:lnTo>
                  <a:lnTo>
                    <a:pt x="986" y="1573"/>
                  </a:lnTo>
                  <a:lnTo>
                    <a:pt x="1031" y="1543"/>
                  </a:lnTo>
                  <a:lnTo>
                    <a:pt x="1046" y="1573"/>
                  </a:lnTo>
                  <a:lnTo>
                    <a:pt x="1121" y="1678"/>
                  </a:lnTo>
                  <a:lnTo>
                    <a:pt x="1136" y="1708"/>
                  </a:lnTo>
                  <a:lnTo>
                    <a:pt x="1180" y="1708"/>
                  </a:lnTo>
                  <a:lnTo>
                    <a:pt x="1165" y="1678"/>
                  </a:lnTo>
                  <a:lnTo>
                    <a:pt x="1180" y="1633"/>
                  </a:lnTo>
                  <a:lnTo>
                    <a:pt x="1225" y="1603"/>
                  </a:lnTo>
                  <a:lnTo>
                    <a:pt x="1255" y="1588"/>
                  </a:lnTo>
                  <a:lnTo>
                    <a:pt x="1285" y="1573"/>
                  </a:lnTo>
                  <a:lnTo>
                    <a:pt x="1315" y="1588"/>
                  </a:lnTo>
                  <a:lnTo>
                    <a:pt x="1405" y="1588"/>
                  </a:lnTo>
                  <a:lnTo>
                    <a:pt x="1449" y="1588"/>
                  </a:lnTo>
                  <a:lnTo>
                    <a:pt x="1464" y="1633"/>
                  </a:lnTo>
                  <a:lnTo>
                    <a:pt x="1509" y="1693"/>
                  </a:lnTo>
                  <a:lnTo>
                    <a:pt x="1569" y="1708"/>
                  </a:lnTo>
                  <a:lnTo>
                    <a:pt x="1584" y="1753"/>
                  </a:lnTo>
                  <a:lnTo>
                    <a:pt x="1584" y="1783"/>
                  </a:lnTo>
                  <a:lnTo>
                    <a:pt x="1539" y="1813"/>
                  </a:lnTo>
                  <a:lnTo>
                    <a:pt x="1509" y="1828"/>
                  </a:lnTo>
                  <a:lnTo>
                    <a:pt x="1434" y="1873"/>
                  </a:lnTo>
                  <a:lnTo>
                    <a:pt x="1345" y="1903"/>
                  </a:lnTo>
                  <a:lnTo>
                    <a:pt x="1330" y="1933"/>
                  </a:lnTo>
                  <a:lnTo>
                    <a:pt x="1285" y="1948"/>
                  </a:lnTo>
                  <a:lnTo>
                    <a:pt x="1255" y="1993"/>
                  </a:lnTo>
                  <a:lnTo>
                    <a:pt x="1210" y="2202"/>
                  </a:lnTo>
                  <a:lnTo>
                    <a:pt x="1210" y="2247"/>
                  </a:lnTo>
                  <a:lnTo>
                    <a:pt x="1270" y="2247"/>
                  </a:lnTo>
                  <a:lnTo>
                    <a:pt x="1300" y="2277"/>
                  </a:lnTo>
                  <a:lnTo>
                    <a:pt x="1315" y="2307"/>
                  </a:lnTo>
                  <a:lnTo>
                    <a:pt x="1345" y="2367"/>
                  </a:lnTo>
                  <a:lnTo>
                    <a:pt x="1360" y="2382"/>
                  </a:lnTo>
                  <a:lnTo>
                    <a:pt x="1375" y="2367"/>
                  </a:lnTo>
                  <a:lnTo>
                    <a:pt x="1375" y="2337"/>
                  </a:lnTo>
                  <a:lnTo>
                    <a:pt x="1390" y="2277"/>
                  </a:lnTo>
                  <a:lnTo>
                    <a:pt x="1419" y="2202"/>
                  </a:lnTo>
                  <a:lnTo>
                    <a:pt x="1419" y="2172"/>
                  </a:lnTo>
                  <a:lnTo>
                    <a:pt x="1434" y="2157"/>
                  </a:lnTo>
                  <a:lnTo>
                    <a:pt x="1419" y="2112"/>
                  </a:lnTo>
                  <a:lnTo>
                    <a:pt x="1434" y="2097"/>
                  </a:lnTo>
                  <a:lnTo>
                    <a:pt x="1494" y="2127"/>
                  </a:lnTo>
                  <a:lnTo>
                    <a:pt x="1524" y="2097"/>
                  </a:lnTo>
                  <a:lnTo>
                    <a:pt x="1554" y="2082"/>
                  </a:lnTo>
                  <a:lnTo>
                    <a:pt x="1599" y="2097"/>
                  </a:lnTo>
                  <a:lnTo>
                    <a:pt x="1629" y="2097"/>
                  </a:lnTo>
                  <a:lnTo>
                    <a:pt x="1674" y="2112"/>
                  </a:lnTo>
                  <a:lnTo>
                    <a:pt x="1718" y="2187"/>
                  </a:lnTo>
                  <a:lnTo>
                    <a:pt x="1748" y="2187"/>
                  </a:lnTo>
                  <a:lnTo>
                    <a:pt x="1778" y="2157"/>
                  </a:lnTo>
                  <a:lnTo>
                    <a:pt x="1778" y="2082"/>
                  </a:lnTo>
                  <a:lnTo>
                    <a:pt x="1793" y="2067"/>
                  </a:lnTo>
                  <a:lnTo>
                    <a:pt x="1823" y="2097"/>
                  </a:lnTo>
                  <a:lnTo>
                    <a:pt x="1853" y="2082"/>
                  </a:lnTo>
                  <a:lnTo>
                    <a:pt x="1883" y="2097"/>
                  </a:lnTo>
                  <a:lnTo>
                    <a:pt x="1853" y="2142"/>
                  </a:lnTo>
                  <a:lnTo>
                    <a:pt x="1853" y="2172"/>
                  </a:lnTo>
                  <a:lnTo>
                    <a:pt x="1853" y="2202"/>
                  </a:lnTo>
                  <a:lnTo>
                    <a:pt x="1883" y="2202"/>
                  </a:lnTo>
                  <a:lnTo>
                    <a:pt x="1928" y="2217"/>
                  </a:lnTo>
                  <a:lnTo>
                    <a:pt x="2002" y="2232"/>
                  </a:lnTo>
                  <a:lnTo>
                    <a:pt x="2032" y="2247"/>
                  </a:lnTo>
                  <a:lnTo>
                    <a:pt x="2062" y="2277"/>
                  </a:lnTo>
                  <a:lnTo>
                    <a:pt x="2092" y="2292"/>
                  </a:lnTo>
                  <a:lnTo>
                    <a:pt x="2122" y="2277"/>
                  </a:lnTo>
                  <a:lnTo>
                    <a:pt x="2182" y="2307"/>
                  </a:lnTo>
                  <a:lnTo>
                    <a:pt x="2241" y="2307"/>
                  </a:lnTo>
                  <a:lnTo>
                    <a:pt x="2256" y="2337"/>
                  </a:lnTo>
                  <a:lnTo>
                    <a:pt x="2271" y="2352"/>
                  </a:lnTo>
                  <a:lnTo>
                    <a:pt x="2286" y="2352"/>
                  </a:lnTo>
                  <a:lnTo>
                    <a:pt x="2301" y="2337"/>
                  </a:lnTo>
                  <a:lnTo>
                    <a:pt x="2286" y="2277"/>
                  </a:lnTo>
                  <a:lnTo>
                    <a:pt x="2286" y="2247"/>
                  </a:lnTo>
                  <a:lnTo>
                    <a:pt x="2316" y="2232"/>
                  </a:lnTo>
                  <a:lnTo>
                    <a:pt x="2286" y="2142"/>
                  </a:lnTo>
                  <a:lnTo>
                    <a:pt x="2376" y="2157"/>
                  </a:lnTo>
                  <a:lnTo>
                    <a:pt x="2466" y="2202"/>
                  </a:lnTo>
                  <a:lnTo>
                    <a:pt x="2451" y="2217"/>
                  </a:lnTo>
                  <a:lnTo>
                    <a:pt x="2495" y="2232"/>
                  </a:lnTo>
                  <a:lnTo>
                    <a:pt x="2555" y="2217"/>
                  </a:lnTo>
                  <a:lnTo>
                    <a:pt x="2555" y="2247"/>
                  </a:lnTo>
                  <a:lnTo>
                    <a:pt x="2555" y="2292"/>
                  </a:lnTo>
                  <a:lnTo>
                    <a:pt x="2540" y="2352"/>
                  </a:lnTo>
                  <a:lnTo>
                    <a:pt x="2495" y="2427"/>
                  </a:lnTo>
                  <a:lnTo>
                    <a:pt x="2481" y="2487"/>
                  </a:lnTo>
                  <a:lnTo>
                    <a:pt x="2451" y="2517"/>
                  </a:lnTo>
                  <a:lnTo>
                    <a:pt x="2406" y="2547"/>
                  </a:lnTo>
                  <a:lnTo>
                    <a:pt x="2421" y="2577"/>
                  </a:lnTo>
                  <a:lnTo>
                    <a:pt x="2451" y="2607"/>
                  </a:lnTo>
                  <a:lnTo>
                    <a:pt x="2481" y="2622"/>
                  </a:lnTo>
                  <a:lnTo>
                    <a:pt x="2540" y="2592"/>
                  </a:lnTo>
                  <a:lnTo>
                    <a:pt x="2585" y="2532"/>
                  </a:lnTo>
                  <a:lnTo>
                    <a:pt x="2600" y="2532"/>
                  </a:lnTo>
                  <a:lnTo>
                    <a:pt x="2645" y="2472"/>
                  </a:lnTo>
                  <a:lnTo>
                    <a:pt x="2660" y="2487"/>
                  </a:lnTo>
                  <a:lnTo>
                    <a:pt x="2705" y="2457"/>
                  </a:lnTo>
                  <a:lnTo>
                    <a:pt x="2720" y="2472"/>
                  </a:lnTo>
                  <a:lnTo>
                    <a:pt x="2750" y="2427"/>
                  </a:lnTo>
                  <a:lnTo>
                    <a:pt x="2824" y="2427"/>
                  </a:lnTo>
                  <a:lnTo>
                    <a:pt x="2824" y="2502"/>
                  </a:lnTo>
                  <a:lnTo>
                    <a:pt x="2899" y="2577"/>
                  </a:lnTo>
                  <a:lnTo>
                    <a:pt x="2869" y="2607"/>
                  </a:lnTo>
                  <a:lnTo>
                    <a:pt x="2854" y="2637"/>
                  </a:lnTo>
                  <a:lnTo>
                    <a:pt x="2809" y="2637"/>
                  </a:lnTo>
                  <a:lnTo>
                    <a:pt x="2794" y="2652"/>
                  </a:lnTo>
                  <a:lnTo>
                    <a:pt x="2809" y="2682"/>
                  </a:lnTo>
                  <a:lnTo>
                    <a:pt x="2854" y="2712"/>
                  </a:lnTo>
                  <a:lnTo>
                    <a:pt x="2884" y="2697"/>
                  </a:lnTo>
                  <a:lnTo>
                    <a:pt x="2884" y="2667"/>
                  </a:lnTo>
                  <a:lnTo>
                    <a:pt x="2974" y="2622"/>
                  </a:lnTo>
                  <a:lnTo>
                    <a:pt x="3004" y="2637"/>
                  </a:lnTo>
                  <a:lnTo>
                    <a:pt x="3033" y="2562"/>
                  </a:lnTo>
                  <a:lnTo>
                    <a:pt x="3078" y="2562"/>
                  </a:lnTo>
                  <a:lnTo>
                    <a:pt x="3108" y="2532"/>
                  </a:lnTo>
                  <a:lnTo>
                    <a:pt x="3093" y="2532"/>
                  </a:lnTo>
                  <a:lnTo>
                    <a:pt x="3123" y="2517"/>
                  </a:lnTo>
                  <a:lnTo>
                    <a:pt x="3168" y="2517"/>
                  </a:lnTo>
                  <a:lnTo>
                    <a:pt x="3168" y="2547"/>
                  </a:lnTo>
                  <a:lnTo>
                    <a:pt x="3198" y="2577"/>
                  </a:lnTo>
                  <a:lnTo>
                    <a:pt x="3273" y="2517"/>
                  </a:lnTo>
                  <a:lnTo>
                    <a:pt x="3302" y="2532"/>
                  </a:lnTo>
                  <a:lnTo>
                    <a:pt x="3332" y="2502"/>
                  </a:lnTo>
                </a:path>
              </a:pathLst>
            </a:cu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fr-BE" smtClean="0">
                <a:solidFill>
                  <a:prstClr val="white"/>
                </a:solidFill>
              </a:endParaRPr>
            </a:p>
          </p:txBody>
        </p:sp>
        <p:sp>
          <p:nvSpPr>
            <p:cNvPr id="24638" name="Rectangle 27"/>
            <p:cNvSpPr>
              <a:spLocks noChangeArrowheads="1"/>
            </p:cNvSpPr>
            <p:nvPr/>
          </p:nvSpPr>
          <p:spPr bwMode="auto">
            <a:xfrm>
              <a:off x="7233" y="6035"/>
              <a:ext cx="993" cy="2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spcBef>
                  <a:spcPct val="20000"/>
                </a:spcBef>
                <a:buClr>
                  <a:srgbClr val="CCFFFF"/>
                </a:buClr>
                <a:buSzPct val="65000"/>
                <a:buFont typeface="Wingdings 2" pitchFamily="18" charset="2"/>
                <a:buChar char=""/>
                <a:defRPr sz="2800" b="1">
                  <a:solidFill>
                    <a:schemeClr val="tx1"/>
                  </a:solidFill>
                  <a:latin typeface="Lucida Sans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tx1"/>
                </a:buClr>
                <a:buSzPct val="80000"/>
                <a:buFont typeface="Courier New" pitchFamily="49" charset="0"/>
                <a:buChar char="o"/>
                <a:defRPr sz="2400">
                  <a:solidFill>
                    <a:schemeClr val="tx1"/>
                  </a:solidFill>
                  <a:latin typeface="Lucida Sans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tx1"/>
                </a:buClr>
                <a:buSzPct val="95000"/>
                <a:buFont typeface="Wingdings 2" pitchFamily="18" charset="2"/>
                <a:buChar char=""/>
                <a:defRPr sz="2200">
                  <a:solidFill>
                    <a:schemeClr val="tx1"/>
                  </a:solidFill>
                  <a:latin typeface="Lucida Sans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tx1"/>
                </a:buClr>
                <a:buSzPct val="100000"/>
                <a:buFont typeface="Arial" pitchFamily="34" charset="0"/>
                <a:buChar char="•"/>
                <a:defRPr sz="2000">
                  <a:solidFill>
                    <a:schemeClr val="tx1"/>
                  </a:solidFill>
                  <a:latin typeface="Lucida Sans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tx1"/>
                </a:buClr>
                <a:buFont typeface="Arial" pitchFamily="34" charset="0"/>
                <a:buChar char="•"/>
                <a:defRPr sz="2000">
                  <a:solidFill>
                    <a:schemeClr val="tx1"/>
                  </a:solidFill>
                  <a:latin typeface="Lucida Sans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Font typeface="Arial" pitchFamily="34" charset="0"/>
                <a:buChar char="•"/>
                <a:defRPr sz="2000">
                  <a:solidFill>
                    <a:schemeClr val="tx1"/>
                  </a:solidFill>
                  <a:latin typeface="Lucida Sans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Font typeface="Arial" pitchFamily="34" charset="0"/>
                <a:buChar char="•"/>
                <a:defRPr sz="2000">
                  <a:solidFill>
                    <a:schemeClr val="tx1"/>
                  </a:solidFill>
                  <a:latin typeface="Lucida Sans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Font typeface="Arial" pitchFamily="34" charset="0"/>
                <a:buChar char="•"/>
                <a:defRPr sz="2000">
                  <a:solidFill>
                    <a:schemeClr val="tx1"/>
                  </a:solidFill>
                  <a:latin typeface="Lucida Sans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Font typeface="Arial" pitchFamily="34" charset="0"/>
                <a:buChar char="•"/>
                <a:defRPr sz="2000">
                  <a:solidFill>
                    <a:schemeClr val="tx1"/>
                  </a:solidFill>
                  <a:latin typeface="Lucida Sans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fr-FR" sz="600" smtClean="0">
                  <a:solidFill>
                    <a:srgbClr val="000000"/>
                  </a:solidFill>
                  <a:latin typeface="Arial" pitchFamily="34" charset="0"/>
                  <a:cs typeface="Times New Roman" pitchFamily="18" charset="0"/>
                </a:rPr>
                <a:t>CAMBRAI</a:t>
              </a:r>
              <a:endParaRPr lang="fr-FR" altLang="fr-FR" sz="1000" b="0" smtClean="0">
                <a:solidFill>
                  <a:prstClr val="white"/>
                </a:solidFill>
                <a:latin typeface="Arial" pitchFamily="34" charset="0"/>
              </a:endParaRPr>
            </a:p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fr-FR" altLang="fr-FR" sz="1800" b="0" smtClean="0">
                <a:solidFill>
                  <a:prstClr val="white"/>
                </a:solidFill>
                <a:latin typeface="Arial" pitchFamily="34" charset="0"/>
              </a:endParaRPr>
            </a:p>
          </p:txBody>
        </p:sp>
        <p:sp>
          <p:nvSpPr>
            <p:cNvPr id="24639" name="Rectangle 28"/>
            <p:cNvSpPr>
              <a:spLocks noChangeArrowheads="1"/>
            </p:cNvSpPr>
            <p:nvPr/>
          </p:nvSpPr>
          <p:spPr bwMode="auto">
            <a:xfrm>
              <a:off x="9131" y="5771"/>
              <a:ext cx="775" cy="2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spcBef>
                  <a:spcPct val="20000"/>
                </a:spcBef>
                <a:buClr>
                  <a:srgbClr val="CCFFFF"/>
                </a:buClr>
                <a:buSzPct val="65000"/>
                <a:buFont typeface="Wingdings 2" pitchFamily="18" charset="2"/>
                <a:buChar char=""/>
                <a:defRPr sz="2800" b="1">
                  <a:solidFill>
                    <a:schemeClr val="tx1"/>
                  </a:solidFill>
                  <a:latin typeface="Lucida Sans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tx1"/>
                </a:buClr>
                <a:buSzPct val="80000"/>
                <a:buFont typeface="Courier New" pitchFamily="49" charset="0"/>
                <a:buChar char="o"/>
                <a:defRPr sz="2400">
                  <a:solidFill>
                    <a:schemeClr val="tx1"/>
                  </a:solidFill>
                  <a:latin typeface="Lucida Sans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tx1"/>
                </a:buClr>
                <a:buSzPct val="95000"/>
                <a:buFont typeface="Wingdings 2" pitchFamily="18" charset="2"/>
                <a:buChar char=""/>
                <a:defRPr sz="2200">
                  <a:solidFill>
                    <a:schemeClr val="tx1"/>
                  </a:solidFill>
                  <a:latin typeface="Lucida Sans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tx1"/>
                </a:buClr>
                <a:buSzPct val="100000"/>
                <a:buFont typeface="Arial" pitchFamily="34" charset="0"/>
                <a:buChar char="•"/>
                <a:defRPr sz="2000">
                  <a:solidFill>
                    <a:schemeClr val="tx1"/>
                  </a:solidFill>
                  <a:latin typeface="Lucida Sans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tx1"/>
                </a:buClr>
                <a:buFont typeface="Arial" pitchFamily="34" charset="0"/>
                <a:buChar char="•"/>
                <a:defRPr sz="2000">
                  <a:solidFill>
                    <a:schemeClr val="tx1"/>
                  </a:solidFill>
                  <a:latin typeface="Lucida Sans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Font typeface="Arial" pitchFamily="34" charset="0"/>
                <a:buChar char="•"/>
                <a:defRPr sz="2000">
                  <a:solidFill>
                    <a:schemeClr val="tx1"/>
                  </a:solidFill>
                  <a:latin typeface="Lucida Sans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Font typeface="Arial" pitchFamily="34" charset="0"/>
                <a:buChar char="•"/>
                <a:defRPr sz="2000">
                  <a:solidFill>
                    <a:schemeClr val="tx1"/>
                  </a:solidFill>
                  <a:latin typeface="Lucida Sans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Font typeface="Arial" pitchFamily="34" charset="0"/>
                <a:buChar char="•"/>
                <a:defRPr sz="2000">
                  <a:solidFill>
                    <a:schemeClr val="tx1"/>
                  </a:solidFill>
                  <a:latin typeface="Lucida Sans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Font typeface="Arial" pitchFamily="34" charset="0"/>
                <a:buChar char="•"/>
                <a:defRPr sz="2000">
                  <a:solidFill>
                    <a:schemeClr val="tx1"/>
                  </a:solidFill>
                  <a:latin typeface="Lucida Sans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fr-FR" sz="600" smtClean="0">
                  <a:solidFill>
                    <a:srgbClr val="000000"/>
                  </a:solidFill>
                  <a:latin typeface="Arial" pitchFamily="34" charset="0"/>
                  <a:cs typeface="Times New Roman" pitchFamily="18" charset="0"/>
                </a:rPr>
                <a:t>MAUBEUGE</a:t>
              </a:r>
              <a:endParaRPr lang="en-US" altLang="fr-FR" sz="1800" b="0" smtClean="0">
                <a:solidFill>
                  <a:prstClr val="white"/>
                </a:solidFill>
                <a:latin typeface="Arial" pitchFamily="34" charset="0"/>
                <a:cs typeface="Times New Roman" pitchFamily="18" charset="0"/>
              </a:endParaRPr>
            </a:p>
          </p:txBody>
        </p:sp>
        <p:sp>
          <p:nvSpPr>
            <p:cNvPr id="24640" name="Rectangle 29"/>
            <p:cNvSpPr>
              <a:spLocks noChangeArrowheads="1"/>
            </p:cNvSpPr>
            <p:nvPr/>
          </p:nvSpPr>
          <p:spPr bwMode="auto">
            <a:xfrm>
              <a:off x="6262" y="3913"/>
              <a:ext cx="630" cy="2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spcBef>
                  <a:spcPct val="20000"/>
                </a:spcBef>
                <a:buClr>
                  <a:srgbClr val="CCFFFF"/>
                </a:buClr>
                <a:buSzPct val="65000"/>
                <a:buFont typeface="Wingdings 2" pitchFamily="18" charset="2"/>
                <a:buChar char=""/>
                <a:defRPr sz="2800" b="1">
                  <a:solidFill>
                    <a:schemeClr val="tx1"/>
                  </a:solidFill>
                  <a:latin typeface="Lucida Sans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tx1"/>
                </a:buClr>
                <a:buSzPct val="80000"/>
                <a:buFont typeface="Courier New" pitchFamily="49" charset="0"/>
                <a:buChar char="o"/>
                <a:defRPr sz="2400">
                  <a:solidFill>
                    <a:schemeClr val="tx1"/>
                  </a:solidFill>
                  <a:latin typeface="Lucida Sans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tx1"/>
                </a:buClr>
                <a:buSzPct val="95000"/>
                <a:buFont typeface="Wingdings 2" pitchFamily="18" charset="2"/>
                <a:buChar char=""/>
                <a:defRPr sz="2200">
                  <a:solidFill>
                    <a:schemeClr val="tx1"/>
                  </a:solidFill>
                  <a:latin typeface="Lucida Sans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tx1"/>
                </a:buClr>
                <a:buSzPct val="100000"/>
                <a:buFont typeface="Arial" pitchFamily="34" charset="0"/>
                <a:buChar char="•"/>
                <a:defRPr sz="2000">
                  <a:solidFill>
                    <a:schemeClr val="tx1"/>
                  </a:solidFill>
                  <a:latin typeface="Lucida Sans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tx1"/>
                </a:buClr>
                <a:buFont typeface="Arial" pitchFamily="34" charset="0"/>
                <a:buChar char="•"/>
                <a:defRPr sz="2000">
                  <a:solidFill>
                    <a:schemeClr val="tx1"/>
                  </a:solidFill>
                  <a:latin typeface="Lucida Sans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Font typeface="Arial" pitchFamily="34" charset="0"/>
                <a:buChar char="•"/>
                <a:defRPr sz="2000">
                  <a:solidFill>
                    <a:schemeClr val="tx1"/>
                  </a:solidFill>
                  <a:latin typeface="Lucida Sans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Font typeface="Arial" pitchFamily="34" charset="0"/>
                <a:buChar char="•"/>
                <a:defRPr sz="2000">
                  <a:solidFill>
                    <a:schemeClr val="tx1"/>
                  </a:solidFill>
                  <a:latin typeface="Lucida Sans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Font typeface="Arial" pitchFamily="34" charset="0"/>
                <a:buChar char="•"/>
                <a:defRPr sz="2000">
                  <a:solidFill>
                    <a:schemeClr val="tx1"/>
                  </a:solidFill>
                  <a:latin typeface="Lucida Sans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Font typeface="Arial" pitchFamily="34" charset="0"/>
                <a:buChar char="•"/>
                <a:defRPr sz="2000">
                  <a:solidFill>
                    <a:schemeClr val="tx1"/>
                  </a:solidFill>
                  <a:latin typeface="Lucida Sans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fr-FR" sz="600" smtClean="0">
                  <a:solidFill>
                    <a:srgbClr val="000000"/>
                  </a:solidFill>
                  <a:latin typeface="Arial" pitchFamily="34" charset="0"/>
                  <a:cs typeface="Times New Roman" pitchFamily="18" charset="0"/>
                </a:rPr>
                <a:t>METROPOLE</a:t>
              </a:r>
              <a:endParaRPr lang="fr-FR" altLang="fr-FR" sz="1000" b="0" smtClean="0">
                <a:solidFill>
                  <a:prstClr val="white"/>
                </a:solidFill>
                <a:latin typeface="Arial" pitchFamily="34" charset="0"/>
              </a:endParaRPr>
            </a:p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fr-FR" altLang="fr-FR" sz="1800" b="0" smtClean="0">
                <a:solidFill>
                  <a:prstClr val="white"/>
                </a:solidFill>
                <a:latin typeface="Arial" pitchFamily="34" charset="0"/>
              </a:endParaRPr>
            </a:p>
          </p:txBody>
        </p:sp>
        <p:sp>
          <p:nvSpPr>
            <p:cNvPr id="24641" name="Rectangle 30"/>
            <p:cNvSpPr>
              <a:spLocks noChangeArrowheads="1"/>
            </p:cNvSpPr>
            <p:nvPr/>
          </p:nvSpPr>
          <p:spPr bwMode="auto">
            <a:xfrm>
              <a:off x="3534" y="3153"/>
              <a:ext cx="979" cy="2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spcBef>
                  <a:spcPct val="20000"/>
                </a:spcBef>
                <a:buClr>
                  <a:srgbClr val="CCFFFF"/>
                </a:buClr>
                <a:buSzPct val="65000"/>
                <a:buFont typeface="Wingdings 2" pitchFamily="18" charset="2"/>
                <a:buChar char=""/>
                <a:defRPr sz="2800" b="1">
                  <a:solidFill>
                    <a:schemeClr val="tx1"/>
                  </a:solidFill>
                  <a:latin typeface="Lucida Sans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tx1"/>
                </a:buClr>
                <a:buSzPct val="80000"/>
                <a:buFont typeface="Courier New" pitchFamily="49" charset="0"/>
                <a:buChar char="o"/>
                <a:defRPr sz="2400">
                  <a:solidFill>
                    <a:schemeClr val="tx1"/>
                  </a:solidFill>
                  <a:latin typeface="Lucida Sans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tx1"/>
                </a:buClr>
                <a:buSzPct val="95000"/>
                <a:buFont typeface="Wingdings 2" pitchFamily="18" charset="2"/>
                <a:buChar char=""/>
                <a:defRPr sz="2200">
                  <a:solidFill>
                    <a:schemeClr val="tx1"/>
                  </a:solidFill>
                  <a:latin typeface="Lucida Sans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tx1"/>
                </a:buClr>
                <a:buSzPct val="100000"/>
                <a:buFont typeface="Arial" pitchFamily="34" charset="0"/>
                <a:buChar char="•"/>
                <a:defRPr sz="2000">
                  <a:solidFill>
                    <a:schemeClr val="tx1"/>
                  </a:solidFill>
                  <a:latin typeface="Lucida Sans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tx1"/>
                </a:buClr>
                <a:buFont typeface="Arial" pitchFamily="34" charset="0"/>
                <a:buChar char="•"/>
                <a:defRPr sz="2000">
                  <a:solidFill>
                    <a:schemeClr val="tx1"/>
                  </a:solidFill>
                  <a:latin typeface="Lucida Sans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Font typeface="Arial" pitchFamily="34" charset="0"/>
                <a:buChar char="•"/>
                <a:defRPr sz="2000">
                  <a:solidFill>
                    <a:schemeClr val="tx1"/>
                  </a:solidFill>
                  <a:latin typeface="Lucida Sans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Font typeface="Arial" pitchFamily="34" charset="0"/>
                <a:buChar char="•"/>
                <a:defRPr sz="2000">
                  <a:solidFill>
                    <a:schemeClr val="tx1"/>
                  </a:solidFill>
                  <a:latin typeface="Lucida Sans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Font typeface="Arial" pitchFamily="34" charset="0"/>
                <a:buChar char="•"/>
                <a:defRPr sz="2000">
                  <a:solidFill>
                    <a:schemeClr val="tx1"/>
                  </a:solidFill>
                  <a:latin typeface="Lucida Sans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Font typeface="Arial" pitchFamily="34" charset="0"/>
                <a:buChar char="•"/>
                <a:defRPr sz="2000">
                  <a:solidFill>
                    <a:schemeClr val="tx1"/>
                  </a:solidFill>
                  <a:latin typeface="Lucida Sans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fr-FR" sz="600" smtClean="0">
                  <a:solidFill>
                    <a:srgbClr val="000000"/>
                  </a:solidFill>
                  <a:latin typeface="Arial" pitchFamily="34" charset="0"/>
                  <a:cs typeface="Times New Roman" pitchFamily="18" charset="0"/>
                </a:rPr>
                <a:t>CALAIS /ST OMER</a:t>
              </a:r>
              <a:endParaRPr lang="fr-FR" altLang="fr-FR" sz="1000" b="0" smtClean="0">
                <a:solidFill>
                  <a:prstClr val="white"/>
                </a:solidFill>
                <a:latin typeface="Arial" pitchFamily="34" charset="0"/>
              </a:endParaRPr>
            </a:p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fr-FR" altLang="fr-FR" sz="1800" b="0" smtClean="0">
                <a:solidFill>
                  <a:prstClr val="white"/>
                </a:solidFill>
                <a:latin typeface="Arial" pitchFamily="34" charset="0"/>
              </a:endParaRPr>
            </a:p>
          </p:txBody>
        </p:sp>
        <p:sp>
          <p:nvSpPr>
            <p:cNvPr id="24642" name="Rectangle 31"/>
            <p:cNvSpPr>
              <a:spLocks noChangeArrowheads="1"/>
            </p:cNvSpPr>
            <p:nvPr/>
          </p:nvSpPr>
          <p:spPr bwMode="auto">
            <a:xfrm>
              <a:off x="5983" y="4420"/>
              <a:ext cx="479" cy="2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spcBef>
                  <a:spcPct val="20000"/>
                </a:spcBef>
                <a:buClr>
                  <a:srgbClr val="CCFFFF"/>
                </a:buClr>
                <a:buSzPct val="65000"/>
                <a:buFont typeface="Wingdings 2" pitchFamily="18" charset="2"/>
                <a:buChar char=""/>
                <a:defRPr sz="2800" b="1">
                  <a:solidFill>
                    <a:schemeClr val="tx1"/>
                  </a:solidFill>
                  <a:latin typeface="Lucida Sans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tx1"/>
                </a:buClr>
                <a:buSzPct val="80000"/>
                <a:buFont typeface="Courier New" pitchFamily="49" charset="0"/>
                <a:buChar char="o"/>
                <a:defRPr sz="2400">
                  <a:solidFill>
                    <a:schemeClr val="tx1"/>
                  </a:solidFill>
                  <a:latin typeface="Lucida Sans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tx1"/>
                </a:buClr>
                <a:buSzPct val="95000"/>
                <a:buFont typeface="Wingdings 2" pitchFamily="18" charset="2"/>
                <a:buChar char=""/>
                <a:defRPr sz="2200">
                  <a:solidFill>
                    <a:schemeClr val="tx1"/>
                  </a:solidFill>
                  <a:latin typeface="Lucida Sans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tx1"/>
                </a:buClr>
                <a:buSzPct val="100000"/>
                <a:buFont typeface="Arial" pitchFamily="34" charset="0"/>
                <a:buChar char="•"/>
                <a:defRPr sz="2000">
                  <a:solidFill>
                    <a:schemeClr val="tx1"/>
                  </a:solidFill>
                  <a:latin typeface="Lucida Sans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tx1"/>
                </a:buClr>
                <a:buFont typeface="Arial" pitchFamily="34" charset="0"/>
                <a:buChar char="•"/>
                <a:defRPr sz="2000">
                  <a:solidFill>
                    <a:schemeClr val="tx1"/>
                  </a:solidFill>
                  <a:latin typeface="Lucida Sans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Font typeface="Arial" pitchFamily="34" charset="0"/>
                <a:buChar char="•"/>
                <a:defRPr sz="2000">
                  <a:solidFill>
                    <a:schemeClr val="tx1"/>
                  </a:solidFill>
                  <a:latin typeface="Lucida Sans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Font typeface="Arial" pitchFamily="34" charset="0"/>
                <a:buChar char="•"/>
                <a:defRPr sz="2000">
                  <a:solidFill>
                    <a:schemeClr val="tx1"/>
                  </a:solidFill>
                  <a:latin typeface="Lucida Sans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Font typeface="Arial" pitchFamily="34" charset="0"/>
                <a:buChar char="•"/>
                <a:defRPr sz="2000">
                  <a:solidFill>
                    <a:schemeClr val="tx1"/>
                  </a:solidFill>
                  <a:latin typeface="Lucida Sans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Font typeface="Arial" pitchFamily="34" charset="0"/>
                <a:buChar char="•"/>
                <a:defRPr sz="2000">
                  <a:solidFill>
                    <a:schemeClr val="tx1"/>
                  </a:solidFill>
                  <a:latin typeface="Lucida Sans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fr-FR" sz="600" smtClean="0">
                  <a:solidFill>
                    <a:srgbClr val="000000"/>
                  </a:solidFill>
                  <a:latin typeface="Arial" pitchFamily="34" charset="0"/>
                  <a:cs typeface="Times New Roman" pitchFamily="18" charset="0"/>
                </a:rPr>
                <a:t>LENS</a:t>
              </a:r>
              <a:endParaRPr lang="fr-FR" altLang="fr-FR" sz="1000" b="0" smtClean="0">
                <a:solidFill>
                  <a:prstClr val="white"/>
                </a:solidFill>
                <a:latin typeface="Arial" pitchFamily="34" charset="0"/>
              </a:endParaRPr>
            </a:p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fr-FR" altLang="fr-FR" sz="1800" b="0" smtClean="0">
                <a:solidFill>
                  <a:prstClr val="white"/>
                </a:solidFill>
                <a:latin typeface="Arial" pitchFamily="34" charset="0"/>
              </a:endParaRPr>
            </a:p>
          </p:txBody>
        </p:sp>
        <p:sp>
          <p:nvSpPr>
            <p:cNvPr id="24643" name="Rectangle 32"/>
            <p:cNvSpPr>
              <a:spLocks noChangeArrowheads="1"/>
            </p:cNvSpPr>
            <p:nvPr/>
          </p:nvSpPr>
          <p:spPr bwMode="auto">
            <a:xfrm>
              <a:off x="4863" y="4420"/>
              <a:ext cx="630" cy="1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spcBef>
                  <a:spcPct val="20000"/>
                </a:spcBef>
                <a:buClr>
                  <a:srgbClr val="CCFFFF"/>
                </a:buClr>
                <a:buSzPct val="65000"/>
                <a:buFont typeface="Wingdings 2" pitchFamily="18" charset="2"/>
                <a:buChar char=""/>
                <a:defRPr sz="2800" b="1">
                  <a:solidFill>
                    <a:schemeClr val="tx1"/>
                  </a:solidFill>
                  <a:latin typeface="Lucida Sans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tx1"/>
                </a:buClr>
                <a:buSzPct val="80000"/>
                <a:buFont typeface="Courier New" pitchFamily="49" charset="0"/>
                <a:buChar char="o"/>
                <a:defRPr sz="2400">
                  <a:solidFill>
                    <a:schemeClr val="tx1"/>
                  </a:solidFill>
                  <a:latin typeface="Lucida Sans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tx1"/>
                </a:buClr>
                <a:buSzPct val="95000"/>
                <a:buFont typeface="Wingdings 2" pitchFamily="18" charset="2"/>
                <a:buChar char=""/>
                <a:defRPr sz="2200">
                  <a:solidFill>
                    <a:schemeClr val="tx1"/>
                  </a:solidFill>
                  <a:latin typeface="Lucida Sans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tx1"/>
                </a:buClr>
                <a:buSzPct val="100000"/>
                <a:buFont typeface="Arial" pitchFamily="34" charset="0"/>
                <a:buChar char="•"/>
                <a:defRPr sz="2000">
                  <a:solidFill>
                    <a:schemeClr val="tx1"/>
                  </a:solidFill>
                  <a:latin typeface="Lucida Sans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tx1"/>
                </a:buClr>
                <a:buFont typeface="Arial" pitchFamily="34" charset="0"/>
                <a:buChar char="•"/>
                <a:defRPr sz="2000">
                  <a:solidFill>
                    <a:schemeClr val="tx1"/>
                  </a:solidFill>
                  <a:latin typeface="Lucida Sans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Font typeface="Arial" pitchFamily="34" charset="0"/>
                <a:buChar char="•"/>
                <a:defRPr sz="2000">
                  <a:solidFill>
                    <a:schemeClr val="tx1"/>
                  </a:solidFill>
                  <a:latin typeface="Lucida Sans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Font typeface="Arial" pitchFamily="34" charset="0"/>
                <a:buChar char="•"/>
                <a:defRPr sz="2000">
                  <a:solidFill>
                    <a:schemeClr val="tx1"/>
                  </a:solidFill>
                  <a:latin typeface="Lucida Sans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Font typeface="Arial" pitchFamily="34" charset="0"/>
                <a:buChar char="•"/>
                <a:defRPr sz="2000">
                  <a:solidFill>
                    <a:schemeClr val="tx1"/>
                  </a:solidFill>
                  <a:latin typeface="Lucida Sans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Font typeface="Arial" pitchFamily="34" charset="0"/>
                <a:buChar char="•"/>
                <a:defRPr sz="2000">
                  <a:solidFill>
                    <a:schemeClr val="tx1"/>
                  </a:solidFill>
                  <a:latin typeface="Lucida Sans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fr-FR" sz="600" smtClean="0">
                  <a:solidFill>
                    <a:srgbClr val="000000"/>
                  </a:solidFill>
                  <a:latin typeface="Arial" pitchFamily="34" charset="0"/>
                  <a:cs typeface="Times New Roman" pitchFamily="18" charset="0"/>
                </a:rPr>
                <a:t>BETHUNE</a:t>
              </a:r>
              <a:endParaRPr lang="fr-FR" altLang="fr-FR" sz="1000" b="0" smtClean="0">
                <a:solidFill>
                  <a:prstClr val="white"/>
                </a:solidFill>
                <a:latin typeface="Arial" pitchFamily="34" charset="0"/>
              </a:endParaRPr>
            </a:p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fr-FR" altLang="fr-FR" sz="1800" b="0" smtClean="0">
                <a:solidFill>
                  <a:prstClr val="white"/>
                </a:solidFill>
                <a:latin typeface="Arial" pitchFamily="34" charset="0"/>
              </a:endParaRPr>
            </a:p>
          </p:txBody>
        </p:sp>
        <p:sp>
          <p:nvSpPr>
            <p:cNvPr id="24644" name="Rectangle 33"/>
            <p:cNvSpPr>
              <a:spLocks noChangeArrowheads="1"/>
            </p:cNvSpPr>
            <p:nvPr/>
          </p:nvSpPr>
          <p:spPr bwMode="auto">
            <a:xfrm>
              <a:off x="6892" y="5096"/>
              <a:ext cx="586" cy="2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spcBef>
                  <a:spcPct val="20000"/>
                </a:spcBef>
                <a:buClr>
                  <a:srgbClr val="CCFFFF"/>
                </a:buClr>
                <a:buSzPct val="65000"/>
                <a:buFont typeface="Wingdings 2" pitchFamily="18" charset="2"/>
                <a:buChar char=""/>
                <a:defRPr sz="2800" b="1">
                  <a:solidFill>
                    <a:schemeClr val="tx1"/>
                  </a:solidFill>
                  <a:latin typeface="Lucida Sans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tx1"/>
                </a:buClr>
                <a:buSzPct val="80000"/>
                <a:buFont typeface="Courier New" pitchFamily="49" charset="0"/>
                <a:buChar char="o"/>
                <a:defRPr sz="2400">
                  <a:solidFill>
                    <a:schemeClr val="tx1"/>
                  </a:solidFill>
                  <a:latin typeface="Lucida Sans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tx1"/>
                </a:buClr>
                <a:buSzPct val="95000"/>
                <a:buFont typeface="Wingdings 2" pitchFamily="18" charset="2"/>
                <a:buChar char=""/>
                <a:defRPr sz="2200">
                  <a:solidFill>
                    <a:schemeClr val="tx1"/>
                  </a:solidFill>
                  <a:latin typeface="Lucida Sans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tx1"/>
                </a:buClr>
                <a:buSzPct val="100000"/>
                <a:buFont typeface="Arial" pitchFamily="34" charset="0"/>
                <a:buChar char="•"/>
                <a:defRPr sz="2000">
                  <a:solidFill>
                    <a:schemeClr val="tx1"/>
                  </a:solidFill>
                  <a:latin typeface="Lucida Sans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tx1"/>
                </a:buClr>
                <a:buFont typeface="Arial" pitchFamily="34" charset="0"/>
                <a:buChar char="•"/>
                <a:defRPr sz="2000">
                  <a:solidFill>
                    <a:schemeClr val="tx1"/>
                  </a:solidFill>
                  <a:latin typeface="Lucida Sans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Font typeface="Arial" pitchFamily="34" charset="0"/>
                <a:buChar char="•"/>
                <a:defRPr sz="2000">
                  <a:solidFill>
                    <a:schemeClr val="tx1"/>
                  </a:solidFill>
                  <a:latin typeface="Lucida Sans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Font typeface="Arial" pitchFamily="34" charset="0"/>
                <a:buChar char="•"/>
                <a:defRPr sz="2000">
                  <a:solidFill>
                    <a:schemeClr val="tx1"/>
                  </a:solidFill>
                  <a:latin typeface="Lucida Sans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Font typeface="Arial" pitchFamily="34" charset="0"/>
                <a:buChar char="•"/>
                <a:defRPr sz="2000">
                  <a:solidFill>
                    <a:schemeClr val="tx1"/>
                  </a:solidFill>
                  <a:latin typeface="Lucida Sans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Font typeface="Arial" pitchFamily="34" charset="0"/>
                <a:buChar char="•"/>
                <a:defRPr sz="2000">
                  <a:solidFill>
                    <a:schemeClr val="tx1"/>
                  </a:solidFill>
                  <a:latin typeface="Lucida Sans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fr-FR" sz="600" smtClean="0">
                  <a:solidFill>
                    <a:srgbClr val="000000"/>
                  </a:solidFill>
                  <a:latin typeface="Arial" pitchFamily="34" charset="0"/>
                  <a:cs typeface="Times New Roman" pitchFamily="18" charset="0"/>
                </a:rPr>
                <a:t>DOUAI</a:t>
              </a:r>
              <a:endParaRPr lang="fr-FR" altLang="fr-FR" sz="1000" b="0" smtClean="0">
                <a:solidFill>
                  <a:prstClr val="white"/>
                </a:solidFill>
                <a:latin typeface="Arial" pitchFamily="34" charset="0"/>
              </a:endParaRPr>
            </a:p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fr-FR" altLang="fr-FR" sz="1800" b="0" smtClean="0">
                <a:solidFill>
                  <a:prstClr val="white"/>
                </a:solidFill>
                <a:latin typeface="Arial" pitchFamily="34" charset="0"/>
              </a:endParaRPr>
            </a:p>
          </p:txBody>
        </p:sp>
        <p:sp>
          <p:nvSpPr>
            <p:cNvPr id="24645" name="Rectangle 34"/>
            <p:cNvSpPr>
              <a:spLocks noChangeArrowheads="1"/>
            </p:cNvSpPr>
            <p:nvPr/>
          </p:nvSpPr>
          <p:spPr bwMode="auto">
            <a:xfrm>
              <a:off x="7732" y="5349"/>
              <a:ext cx="1011" cy="2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spcBef>
                  <a:spcPct val="20000"/>
                </a:spcBef>
                <a:buClr>
                  <a:srgbClr val="CCFFFF"/>
                </a:buClr>
                <a:buSzPct val="65000"/>
                <a:buFont typeface="Wingdings 2" pitchFamily="18" charset="2"/>
                <a:buChar char=""/>
                <a:defRPr sz="2800" b="1">
                  <a:solidFill>
                    <a:schemeClr val="tx1"/>
                  </a:solidFill>
                  <a:latin typeface="Lucida Sans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tx1"/>
                </a:buClr>
                <a:buSzPct val="80000"/>
                <a:buFont typeface="Courier New" pitchFamily="49" charset="0"/>
                <a:buChar char="o"/>
                <a:defRPr sz="2400">
                  <a:solidFill>
                    <a:schemeClr val="tx1"/>
                  </a:solidFill>
                  <a:latin typeface="Lucida Sans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tx1"/>
                </a:buClr>
                <a:buSzPct val="95000"/>
                <a:buFont typeface="Wingdings 2" pitchFamily="18" charset="2"/>
                <a:buChar char=""/>
                <a:defRPr sz="2200">
                  <a:solidFill>
                    <a:schemeClr val="tx1"/>
                  </a:solidFill>
                  <a:latin typeface="Lucida Sans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tx1"/>
                </a:buClr>
                <a:buSzPct val="100000"/>
                <a:buFont typeface="Arial" pitchFamily="34" charset="0"/>
                <a:buChar char="•"/>
                <a:defRPr sz="2000">
                  <a:solidFill>
                    <a:schemeClr val="tx1"/>
                  </a:solidFill>
                  <a:latin typeface="Lucida Sans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tx1"/>
                </a:buClr>
                <a:buFont typeface="Arial" pitchFamily="34" charset="0"/>
                <a:buChar char="•"/>
                <a:defRPr sz="2000">
                  <a:solidFill>
                    <a:schemeClr val="tx1"/>
                  </a:solidFill>
                  <a:latin typeface="Lucida Sans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Font typeface="Arial" pitchFamily="34" charset="0"/>
                <a:buChar char="•"/>
                <a:defRPr sz="2000">
                  <a:solidFill>
                    <a:schemeClr val="tx1"/>
                  </a:solidFill>
                  <a:latin typeface="Lucida Sans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Font typeface="Arial" pitchFamily="34" charset="0"/>
                <a:buChar char="•"/>
                <a:defRPr sz="2000">
                  <a:solidFill>
                    <a:schemeClr val="tx1"/>
                  </a:solidFill>
                  <a:latin typeface="Lucida Sans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Font typeface="Arial" pitchFamily="34" charset="0"/>
                <a:buChar char="•"/>
                <a:defRPr sz="2000">
                  <a:solidFill>
                    <a:schemeClr val="tx1"/>
                  </a:solidFill>
                  <a:latin typeface="Lucida Sans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Font typeface="Arial" pitchFamily="34" charset="0"/>
                <a:buChar char="•"/>
                <a:defRPr sz="2000">
                  <a:solidFill>
                    <a:schemeClr val="tx1"/>
                  </a:solidFill>
                  <a:latin typeface="Lucida Sans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fr-FR" sz="600" smtClean="0">
                  <a:solidFill>
                    <a:srgbClr val="000000"/>
                  </a:solidFill>
                  <a:latin typeface="Arial" pitchFamily="34" charset="0"/>
                  <a:cs typeface="Times New Roman" pitchFamily="18" charset="0"/>
                </a:rPr>
                <a:t>VALENCIENNES</a:t>
              </a:r>
              <a:endParaRPr lang="fr-FR" altLang="fr-FR" sz="1000" b="0" smtClean="0">
                <a:solidFill>
                  <a:prstClr val="white"/>
                </a:solidFill>
                <a:latin typeface="Arial" pitchFamily="34" charset="0"/>
              </a:endParaRPr>
            </a:p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fr-FR" altLang="fr-FR" sz="1800" b="0" smtClean="0">
                <a:solidFill>
                  <a:prstClr val="white"/>
                </a:solidFill>
                <a:latin typeface="Arial" pitchFamily="34" charset="0"/>
              </a:endParaRPr>
            </a:p>
          </p:txBody>
        </p:sp>
        <p:sp>
          <p:nvSpPr>
            <p:cNvPr id="24646" name="Rectangle 35"/>
            <p:cNvSpPr>
              <a:spLocks noChangeArrowheads="1"/>
            </p:cNvSpPr>
            <p:nvPr/>
          </p:nvSpPr>
          <p:spPr bwMode="auto">
            <a:xfrm>
              <a:off x="5283" y="5433"/>
              <a:ext cx="598" cy="2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spcBef>
                  <a:spcPct val="20000"/>
                </a:spcBef>
                <a:buClr>
                  <a:srgbClr val="CCFFFF"/>
                </a:buClr>
                <a:buSzPct val="65000"/>
                <a:buFont typeface="Wingdings 2" pitchFamily="18" charset="2"/>
                <a:buChar char=""/>
                <a:defRPr sz="2800" b="1">
                  <a:solidFill>
                    <a:schemeClr val="tx1"/>
                  </a:solidFill>
                  <a:latin typeface="Lucida Sans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tx1"/>
                </a:buClr>
                <a:buSzPct val="80000"/>
                <a:buFont typeface="Courier New" pitchFamily="49" charset="0"/>
                <a:buChar char="o"/>
                <a:defRPr sz="2400">
                  <a:solidFill>
                    <a:schemeClr val="tx1"/>
                  </a:solidFill>
                  <a:latin typeface="Lucida Sans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tx1"/>
                </a:buClr>
                <a:buSzPct val="95000"/>
                <a:buFont typeface="Wingdings 2" pitchFamily="18" charset="2"/>
                <a:buChar char=""/>
                <a:defRPr sz="2200">
                  <a:solidFill>
                    <a:schemeClr val="tx1"/>
                  </a:solidFill>
                  <a:latin typeface="Lucida Sans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tx1"/>
                </a:buClr>
                <a:buSzPct val="100000"/>
                <a:buFont typeface="Arial" pitchFamily="34" charset="0"/>
                <a:buChar char="•"/>
                <a:defRPr sz="2000">
                  <a:solidFill>
                    <a:schemeClr val="tx1"/>
                  </a:solidFill>
                  <a:latin typeface="Lucida Sans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tx1"/>
                </a:buClr>
                <a:buFont typeface="Arial" pitchFamily="34" charset="0"/>
                <a:buChar char="•"/>
                <a:defRPr sz="2000">
                  <a:solidFill>
                    <a:schemeClr val="tx1"/>
                  </a:solidFill>
                  <a:latin typeface="Lucida Sans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Font typeface="Arial" pitchFamily="34" charset="0"/>
                <a:buChar char="•"/>
                <a:defRPr sz="2000">
                  <a:solidFill>
                    <a:schemeClr val="tx1"/>
                  </a:solidFill>
                  <a:latin typeface="Lucida Sans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Font typeface="Arial" pitchFamily="34" charset="0"/>
                <a:buChar char="•"/>
                <a:defRPr sz="2000">
                  <a:solidFill>
                    <a:schemeClr val="tx1"/>
                  </a:solidFill>
                  <a:latin typeface="Lucida Sans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Font typeface="Arial" pitchFamily="34" charset="0"/>
                <a:buChar char="•"/>
                <a:defRPr sz="2000">
                  <a:solidFill>
                    <a:schemeClr val="tx1"/>
                  </a:solidFill>
                  <a:latin typeface="Lucida Sans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Font typeface="Arial" pitchFamily="34" charset="0"/>
                <a:buChar char="•"/>
                <a:defRPr sz="2000">
                  <a:solidFill>
                    <a:schemeClr val="tx1"/>
                  </a:solidFill>
                  <a:latin typeface="Lucida Sans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fr-FR" sz="600" smtClean="0">
                  <a:solidFill>
                    <a:srgbClr val="000000"/>
                  </a:solidFill>
                  <a:latin typeface="Arial" pitchFamily="34" charset="0"/>
                  <a:cs typeface="Times New Roman" pitchFamily="18" charset="0"/>
                </a:rPr>
                <a:t>ARRAS</a:t>
              </a:r>
              <a:endParaRPr lang="en-US" altLang="fr-FR" sz="1800" b="0" smtClean="0">
                <a:solidFill>
                  <a:prstClr val="white"/>
                </a:solidFill>
                <a:latin typeface="Arial" pitchFamily="34" charset="0"/>
                <a:cs typeface="Times New Roman" pitchFamily="18" charset="0"/>
              </a:endParaRPr>
            </a:p>
          </p:txBody>
        </p:sp>
        <p:sp>
          <p:nvSpPr>
            <p:cNvPr id="24647" name="Rectangle 36"/>
            <p:cNvSpPr>
              <a:spLocks noChangeArrowheads="1"/>
            </p:cNvSpPr>
            <p:nvPr/>
          </p:nvSpPr>
          <p:spPr bwMode="auto">
            <a:xfrm>
              <a:off x="2625" y="4137"/>
              <a:ext cx="1259" cy="2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spcBef>
                  <a:spcPct val="20000"/>
                </a:spcBef>
                <a:buClr>
                  <a:srgbClr val="CCFFFF"/>
                </a:buClr>
                <a:buSzPct val="65000"/>
                <a:buFont typeface="Wingdings 2" pitchFamily="18" charset="2"/>
                <a:buChar char=""/>
                <a:defRPr sz="2800" b="1">
                  <a:solidFill>
                    <a:schemeClr val="tx1"/>
                  </a:solidFill>
                  <a:latin typeface="Lucida Sans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tx1"/>
                </a:buClr>
                <a:buSzPct val="80000"/>
                <a:buFont typeface="Courier New" pitchFamily="49" charset="0"/>
                <a:buChar char="o"/>
                <a:defRPr sz="2400">
                  <a:solidFill>
                    <a:schemeClr val="tx1"/>
                  </a:solidFill>
                  <a:latin typeface="Lucida Sans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tx1"/>
                </a:buClr>
                <a:buSzPct val="95000"/>
                <a:buFont typeface="Wingdings 2" pitchFamily="18" charset="2"/>
                <a:buChar char=""/>
                <a:defRPr sz="2200">
                  <a:solidFill>
                    <a:schemeClr val="tx1"/>
                  </a:solidFill>
                  <a:latin typeface="Lucida Sans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tx1"/>
                </a:buClr>
                <a:buSzPct val="100000"/>
                <a:buFont typeface="Arial" pitchFamily="34" charset="0"/>
                <a:buChar char="•"/>
                <a:defRPr sz="2000">
                  <a:solidFill>
                    <a:schemeClr val="tx1"/>
                  </a:solidFill>
                  <a:latin typeface="Lucida Sans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tx1"/>
                </a:buClr>
                <a:buFont typeface="Arial" pitchFamily="34" charset="0"/>
                <a:buChar char="•"/>
                <a:defRPr sz="2000">
                  <a:solidFill>
                    <a:schemeClr val="tx1"/>
                  </a:solidFill>
                  <a:latin typeface="Lucida Sans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Font typeface="Arial" pitchFamily="34" charset="0"/>
                <a:buChar char="•"/>
                <a:defRPr sz="2000">
                  <a:solidFill>
                    <a:schemeClr val="tx1"/>
                  </a:solidFill>
                  <a:latin typeface="Lucida Sans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Font typeface="Arial" pitchFamily="34" charset="0"/>
                <a:buChar char="•"/>
                <a:defRPr sz="2000">
                  <a:solidFill>
                    <a:schemeClr val="tx1"/>
                  </a:solidFill>
                  <a:latin typeface="Lucida Sans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Font typeface="Arial" pitchFamily="34" charset="0"/>
                <a:buChar char="•"/>
                <a:defRPr sz="2000">
                  <a:solidFill>
                    <a:schemeClr val="tx1"/>
                  </a:solidFill>
                  <a:latin typeface="Lucida Sans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Font typeface="Arial" pitchFamily="34" charset="0"/>
                <a:buChar char="•"/>
                <a:defRPr sz="2000">
                  <a:solidFill>
                    <a:schemeClr val="tx1"/>
                  </a:solidFill>
                  <a:latin typeface="Lucida Sans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fr-FR" sz="600" smtClean="0">
                  <a:solidFill>
                    <a:srgbClr val="000000"/>
                  </a:solidFill>
                  <a:latin typeface="Arial" pitchFamily="34" charset="0"/>
                  <a:cs typeface="Times New Roman" pitchFamily="18" charset="0"/>
                </a:rPr>
                <a:t>BOULOGNE / MONTREUIL</a:t>
              </a:r>
              <a:endParaRPr lang="en-US" altLang="fr-FR" sz="1800" b="0" smtClean="0">
                <a:solidFill>
                  <a:prstClr val="white"/>
                </a:solidFill>
                <a:latin typeface="Arial" pitchFamily="34" charset="0"/>
                <a:cs typeface="Times New Roman" pitchFamily="18" charset="0"/>
              </a:endParaRPr>
            </a:p>
          </p:txBody>
        </p:sp>
        <p:sp>
          <p:nvSpPr>
            <p:cNvPr id="24648" name="Rectangle 37"/>
            <p:cNvSpPr>
              <a:spLocks noChangeArrowheads="1"/>
            </p:cNvSpPr>
            <p:nvPr/>
          </p:nvSpPr>
          <p:spPr bwMode="auto">
            <a:xfrm>
              <a:off x="4304" y="1971"/>
              <a:ext cx="973" cy="1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spcBef>
                  <a:spcPct val="20000"/>
                </a:spcBef>
                <a:buClr>
                  <a:srgbClr val="CCFFFF"/>
                </a:buClr>
                <a:buSzPct val="65000"/>
                <a:buFont typeface="Wingdings 2" pitchFamily="18" charset="2"/>
                <a:buChar char=""/>
                <a:defRPr sz="2800" b="1">
                  <a:solidFill>
                    <a:schemeClr val="tx1"/>
                  </a:solidFill>
                  <a:latin typeface="Lucida Sans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tx1"/>
                </a:buClr>
                <a:buSzPct val="80000"/>
                <a:buFont typeface="Courier New" pitchFamily="49" charset="0"/>
                <a:buChar char="o"/>
                <a:defRPr sz="2400">
                  <a:solidFill>
                    <a:schemeClr val="tx1"/>
                  </a:solidFill>
                  <a:latin typeface="Lucida Sans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tx1"/>
                </a:buClr>
                <a:buSzPct val="95000"/>
                <a:buFont typeface="Wingdings 2" pitchFamily="18" charset="2"/>
                <a:buChar char=""/>
                <a:defRPr sz="2200">
                  <a:solidFill>
                    <a:schemeClr val="tx1"/>
                  </a:solidFill>
                  <a:latin typeface="Lucida Sans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tx1"/>
                </a:buClr>
                <a:buSzPct val="100000"/>
                <a:buFont typeface="Arial" pitchFamily="34" charset="0"/>
                <a:buChar char="•"/>
                <a:defRPr sz="2000">
                  <a:solidFill>
                    <a:schemeClr val="tx1"/>
                  </a:solidFill>
                  <a:latin typeface="Lucida Sans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tx1"/>
                </a:buClr>
                <a:buFont typeface="Arial" pitchFamily="34" charset="0"/>
                <a:buChar char="•"/>
                <a:defRPr sz="2000">
                  <a:solidFill>
                    <a:schemeClr val="tx1"/>
                  </a:solidFill>
                  <a:latin typeface="Lucida Sans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Font typeface="Arial" pitchFamily="34" charset="0"/>
                <a:buChar char="•"/>
                <a:defRPr sz="2000">
                  <a:solidFill>
                    <a:schemeClr val="tx1"/>
                  </a:solidFill>
                  <a:latin typeface="Lucida Sans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Font typeface="Arial" pitchFamily="34" charset="0"/>
                <a:buChar char="•"/>
                <a:defRPr sz="2000">
                  <a:solidFill>
                    <a:schemeClr val="tx1"/>
                  </a:solidFill>
                  <a:latin typeface="Lucida Sans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Font typeface="Arial" pitchFamily="34" charset="0"/>
                <a:buChar char="•"/>
                <a:defRPr sz="2000">
                  <a:solidFill>
                    <a:schemeClr val="tx1"/>
                  </a:solidFill>
                  <a:latin typeface="Lucida Sans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Font typeface="Arial" pitchFamily="34" charset="0"/>
                <a:buChar char="•"/>
                <a:defRPr sz="2000">
                  <a:solidFill>
                    <a:schemeClr val="tx1"/>
                  </a:solidFill>
                  <a:latin typeface="Lucida Sans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fr-FR" sz="600" smtClean="0">
                  <a:solidFill>
                    <a:srgbClr val="000000"/>
                  </a:solidFill>
                  <a:latin typeface="Arial" pitchFamily="34" charset="0"/>
                  <a:cs typeface="Times New Roman" pitchFamily="18" charset="0"/>
                </a:rPr>
                <a:t>DUNKERQUE</a:t>
              </a:r>
              <a:endParaRPr lang="en-US" altLang="fr-FR" sz="1800" b="0" smtClean="0">
                <a:solidFill>
                  <a:prstClr val="white"/>
                </a:solidFill>
                <a:latin typeface="Arial" pitchFamily="34" charset="0"/>
                <a:cs typeface="Times New Roman" pitchFamily="18" charset="0"/>
              </a:endParaRPr>
            </a:p>
          </p:txBody>
        </p:sp>
      </p:grpSp>
      <p:sp>
        <p:nvSpPr>
          <p:cNvPr id="107" name="ZoneTexte 106"/>
          <p:cNvSpPr txBox="1"/>
          <p:nvPr/>
        </p:nvSpPr>
        <p:spPr>
          <a:xfrm>
            <a:off x="250825" y="1268413"/>
            <a:ext cx="1368425" cy="33813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endParaRPr lang="fr-FR" sz="800" dirty="0">
              <a:solidFill>
                <a:srgbClr val="1F497D">
                  <a:lumMod val="40000"/>
                  <a:lumOff val="60000"/>
                </a:srgbClr>
              </a:solidFill>
              <a:cs typeface="Arial" charset="0"/>
            </a:endParaRPr>
          </a:p>
          <a:p>
            <a:pPr>
              <a:defRPr/>
            </a:pPr>
            <a:endParaRPr lang="fr-FR" sz="800" dirty="0">
              <a:solidFill>
                <a:srgbClr val="1F497D">
                  <a:lumMod val="40000"/>
                  <a:lumOff val="60000"/>
                </a:srgbClr>
              </a:solidFill>
              <a:cs typeface="Arial" charset="0"/>
            </a:endParaRPr>
          </a:p>
        </p:txBody>
      </p:sp>
      <p:pic>
        <p:nvPicPr>
          <p:cNvPr id="24580" name="Image 99" descr="Logo Rtcavc.JP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7152" y="5437394"/>
            <a:ext cx="1133475" cy="1125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1" name="Rectangle 120"/>
          <p:cNvSpPr/>
          <p:nvPr/>
        </p:nvSpPr>
        <p:spPr>
          <a:xfrm>
            <a:off x="3203575" y="1628775"/>
            <a:ext cx="144463" cy="144463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>
              <a:solidFill>
                <a:prstClr val="white"/>
              </a:solidFill>
            </a:endParaRPr>
          </a:p>
        </p:txBody>
      </p:sp>
      <p:sp>
        <p:nvSpPr>
          <p:cNvPr id="122" name="Rectangle 121"/>
          <p:cNvSpPr/>
          <p:nvPr/>
        </p:nvSpPr>
        <p:spPr>
          <a:xfrm>
            <a:off x="3203575" y="1773238"/>
            <a:ext cx="144463" cy="142875"/>
          </a:xfrm>
          <a:prstGeom prst="rect">
            <a:avLst/>
          </a:prstGeom>
          <a:solidFill>
            <a:srgbClr val="92D05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>
              <a:solidFill>
                <a:prstClr val="white"/>
              </a:solidFill>
            </a:endParaRPr>
          </a:p>
        </p:txBody>
      </p:sp>
      <p:sp>
        <p:nvSpPr>
          <p:cNvPr id="123" name="Rectangle 122"/>
          <p:cNvSpPr/>
          <p:nvPr/>
        </p:nvSpPr>
        <p:spPr>
          <a:xfrm>
            <a:off x="2195513" y="2924175"/>
            <a:ext cx="144462" cy="144463"/>
          </a:xfrm>
          <a:prstGeom prst="rect">
            <a:avLst/>
          </a:prstGeom>
          <a:solidFill>
            <a:srgbClr val="92D05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>
              <a:solidFill>
                <a:prstClr val="white"/>
              </a:solidFill>
            </a:endParaRPr>
          </a:p>
        </p:txBody>
      </p:sp>
      <p:sp>
        <p:nvSpPr>
          <p:cNvPr id="124" name="Rectangle 123"/>
          <p:cNvSpPr/>
          <p:nvPr/>
        </p:nvSpPr>
        <p:spPr>
          <a:xfrm>
            <a:off x="2195513" y="2781300"/>
            <a:ext cx="144462" cy="142875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>
              <a:solidFill>
                <a:prstClr val="white"/>
              </a:solidFill>
            </a:endParaRPr>
          </a:p>
        </p:txBody>
      </p:sp>
      <p:sp>
        <p:nvSpPr>
          <p:cNvPr id="126" name="Rectangle 125"/>
          <p:cNvSpPr/>
          <p:nvPr/>
        </p:nvSpPr>
        <p:spPr>
          <a:xfrm>
            <a:off x="323850" y="4221163"/>
            <a:ext cx="144463" cy="144462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>
              <a:solidFill>
                <a:prstClr val="white"/>
              </a:solidFill>
            </a:endParaRPr>
          </a:p>
        </p:txBody>
      </p:sp>
      <p:sp>
        <p:nvSpPr>
          <p:cNvPr id="128" name="Rectangle 127"/>
          <p:cNvSpPr/>
          <p:nvPr/>
        </p:nvSpPr>
        <p:spPr>
          <a:xfrm>
            <a:off x="323850" y="4365625"/>
            <a:ext cx="144463" cy="142875"/>
          </a:xfrm>
          <a:prstGeom prst="rect">
            <a:avLst/>
          </a:prstGeom>
          <a:solidFill>
            <a:srgbClr val="92D05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>
              <a:solidFill>
                <a:prstClr val="white"/>
              </a:solidFill>
            </a:endParaRPr>
          </a:p>
        </p:txBody>
      </p:sp>
      <p:sp>
        <p:nvSpPr>
          <p:cNvPr id="24587" name="AutoShape 46"/>
          <p:cNvSpPr>
            <a:spLocks noChangeArrowheads="1"/>
          </p:cNvSpPr>
          <p:nvPr/>
        </p:nvSpPr>
        <p:spPr bwMode="auto">
          <a:xfrm>
            <a:off x="179388" y="4292600"/>
            <a:ext cx="158750" cy="144463"/>
          </a:xfrm>
          <a:prstGeom prst="smileyFace">
            <a:avLst>
              <a:gd name="adj" fmla="val 4653"/>
            </a:avLst>
          </a:prstGeom>
          <a:solidFill>
            <a:srgbClr val="C00000">
              <a:alpha val="70195"/>
            </a:srgbClr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CCFFFF"/>
              </a:buClr>
              <a:buSzPct val="65000"/>
              <a:buFont typeface="Wingdings 2" pitchFamily="18" charset="2"/>
              <a:buChar char=""/>
              <a:defRPr sz="2800" b="1">
                <a:solidFill>
                  <a:schemeClr val="tx1"/>
                </a:solidFill>
                <a:latin typeface="Lucida Sans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SzPct val="80000"/>
              <a:buFont typeface="Courier New" pitchFamily="49" charset="0"/>
              <a:buChar char="o"/>
              <a:defRPr sz="2400">
                <a:solidFill>
                  <a:schemeClr val="tx1"/>
                </a:solidFill>
                <a:latin typeface="Lucida San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1"/>
              </a:buClr>
              <a:buSzPct val="95000"/>
              <a:buFont typeface="Wingdings 2" pitchFamily="18" charset="2"/>
              <a:buChar char=""/>
              <a:defRPr sz="2200">
                <a:solidFill>
                  <a:schemeClr val="tx1"/>
                </a:solidFill>
                <a:latin typeface="Lucida San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1"/>
              </a:buClr>
              <a:buSzPct val="100000"/>
              <a:buFont typeface="Arial" pitchFamily="34" charset="0"/>
              <a:buChar char="•"/>
              <a:defRPr sz="2000">
                <a:solidFill>
                  <a:schemeClr val="tx1"/>
                </a:solidFill>
                <a:latin typeface="Lucida San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1"/>
              </a:buClr>
              <a:buFont typeface="Arial" pitchFamily="34" charset="0"/>
              <a:buChar char="•"/>
              <a:defRPr sz="2000">
                <a:solidFill>
                  <a:schemeClr val="tx1"/>
                </a:solidFill>
                <a:latin typeface="Lucida San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Arial" pitchFamily="34" charset="0"/>
              <a:buChar char="•"/>
              <a:defRPr sz="2000">
                <a:solidFill>
                  <a:schemeClr val="tx1"/>
                </a:solidFill>
                <a:latin typeface="Lucida San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Arial" pitchFamily="34" charset="0"/>
              <a:buChar char="•"/>
              <a:defRPr sz="2000">
                <a:solidFill>
                  <a:schemeClr val="tx1"/>
                </a:solidFill>
                <a:latin typeface="Lucida San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Arial" pitchFamily="34" charset="0"/>
              <a:buChar char="•"/>
              <a:defRPr sz="2000">
                <a:solidFill>
                  <a:schemeClr val="tx1"/>
                </a:solidFill>
                <a:latin typeface="Lucida San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Arial" pitchFamily="34" charset="0"/>
              <a:buChar char="•"/>
              <a:defRPr sz="2000">
                <a:solidFill>
                  <a:schemeClr val="tx1"/>
                </a:solidFill>
                <a:latin typeface="Lucida Sans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fr-FR" altLang="fr-FR" sz="1800" b="0" smtClean="0">
              <a:solidFill>
                <a:prstClr val="white"/>
              </a:solidFill>
              <a:latin typeface="Arial" pitchFamily="34" charset="0"/>
            </a:endParaRPr>
          </a:p>
        </p:txBody>
      </p:sp>
      <p:sp>
        <p:nvSpPr>
          <p:cNvPr id="24588" name="AutoShape 46"/>
          <p:cNvSpPr>
            <a:spLocks noChangeArrowheads="1"/>
          </p:cNvSpPr>
          <p:nvPr/>
        </p:nvSpPr>
        <p:spPr bwMode="auto">
          <a:xfrm>
            <a:off x="3059113" y="1700213"/>
            <a:ext cx="158750" cy="146050"/>
          </a:xfrm>
          <a:prstGeom prst="smileyFace">
            <a:avLst>
              <a:gd name="adj" fmla="val 4653"/>
            </a:avLst>
          </a:prstGeom>
          <a:solidFill>
            <a:srgbClr val="C00000">
              <a:alpha val="70195"/>
            </a:srgbClr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CCFFFF"/>
              </a:buClr>
              <a:buSzPct val="65000"/>
              <a:buFont typeface="Wingdings 2" pitchFamily="18" charset="2"/>
              <a:buChar char=""/>
              <a:defRPr sz="2800" b="1">
                <a:solidFill>
                  <a:schemeClr val="tx1"/>
                </a:solidFill>
                <a:latin typeface="Lucida Sans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SzPct val="80000"/>
              <a:buFont typeface="Courier New" pitchFamily="49" charset="0"/>
              <a:buChar char="o"/>
              <a:defRPr sz="2400">
                <a:solidFill>
                  <a:schemeClr val="tx1"/>
                </a:solidFill>
                <a:latin typeface="Lucida San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1"/>
              </a:buClr>
              <a:buSzPct val="95000"/>
              <a:buFont typeface="Wingdings 2" pitchFamily="18" charset="2"/>
              <a:buChar char=""/>
              <a:defRPr sz="2200">
                <a:solidFill>
                  <a:schemeClr val="tx1"/>
                </a:solidFill>
                <a:latin typeface="Lucida San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1"/>
              </a:buClr>
              <a:buSzPct val="100000"/>
              <a:buFont typeface="Arial" pitchFamily="34" charset="0"/>
              <a:buChar char="•"/>
              <a:defRPr sz="2000">
                <a:solidFill>
                  <a:schemeClr val="tx1"/>
                </a:solidFill>
                <a:latin typeface="Lucida San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1"/>
              </a:buClr>
              <a:buFont typeface="Arial" pitchFamily="34" charset="0"/>
              <a:buChar char="•"/>
              <a:defRPr sz="2000">
                <a:solidFill>
                  <a:schemeClr val="tx1"/>
                </a:solidFill>
                <a:latin typeface="Lucida San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Arial" pitchFamily="34" charset="0"/>
              <a:buChar char="•"/>
              <a:defRPr sz="2000">
                <a:solidFill>
                  <a:schemeClr val="tx1"/>
                </a:solidFill>
                <a:latin typeface="Lucida San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Arial" pitchFamily="34" charset="0"/>
              <a:buChar char="•"/>
              <a:defRPr sz="2000">
                <a:solidFill>
                  <a:schemeClr val="tx1"/>
                </a:solidFill>
                <a:latin typeface="Lucida San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Arial" pitchFamily="34" charset="0"/>
              <a:buChar char="•"/>
              <a:defRPr sz="2000">
                <a:solidFill>
                  <a:schemeClr val="tx1"/>
                </a:solidFill>
                <a:latin typeface="Lucida San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Arial" pitchFamily="34" charset="0"/>
              <a:buChar char="•"/>
              <a:defRPr sz="2000">
                <a:solidFill>
                  <a:schemeClr val="tx1"/>
                </a:solidFill>
                <a:latin typeface="Lucida Sans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fr-FR" altLang="fr-FR" sz="1800" b="0" smtClean="0">
              <a:solidFill>
                <a:prstClr val="white"/>
              </a:solidFill>
              <a:latin typeface="Arial" pitchFamily="34" charset="0"/>
            </a:endParaRPr>
          </a:p>
        </p:txBody>
      </p:sp>
      <p:sp>
        <p:nvSpPr>
          <p:cNvPr id="133" name="Rectangle 132"/>
          <p:cNvSpPr/>
          <p:nvPr/>
        </p:nvSpPr>
        <p:spPr>
          <a:xfrm>
            <a:off x="3719513" y="2992438"/>
            <a:ext cx="142875" cy="144462"/>
          </a:xfrm>
          <a:prstGeom prst="rect">
            <a:avLst/>
          </a:prstGeom>
          <a:solidFill>
            <a:srgbClr val="92D05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>
              <a:solidFill>
                <a:prstClr val="white"/>
              </a:solidFill>
            </a:endParaRPr>
          </a:p>
        </p:txBody>
      </p:sp>
      <p:sp>
        <p:nvSpPr>
          <p:cNvPr id="134" name="Rectangle 133"/>
          <p:cNvSpPr/>
          <p:nvPr/>
        </p:nvSpPr>
        <p:spPr>
          <a:xfrm>
            <a:off x="4211638" y="4005263"/>
            <a:ext cx="144462" cy="144462"/>
          </a:xfrm>
          <a:prstGeom prst="rect">
            <a:avLst/>
          </a:prstGeom>
          <a:solidFill>
            <a:srgbClr val="92D05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>
              <a:solidFill>
                <a:prstClr val="white"/>
              </a:solidFill>
            </a:endParaRPr>
          </a:p>
        </p:txBody>
      </p:sp>
      <p:sp>
        <p:nvSpPr>
          <p:cNvPr id="136" name="Rectangle 135"/>
          <p:cNvSpPr/>
          <p:nvPr/>
        </p:nvSpPr>
        <p:spPr>
          <a:xfrm>
            <a:off x="4211638" y="3860800"/>
            <a:ext cx="144462" cy="144463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>
              <a:solidFill>
                <a:prstClr val="white"/>
              </a:solidFill>
            </a:endParaRPr>
          </a:p>
        </p:txBody>
      </p:sp>
      <p:sp>
        <p:nvSpPr>
          <p:cNvPr id="137" name="Rectangle 136"/>
          <p:cNvSpPr/>
          <p:nvPr/>
        </p:nvSpPr>
        <p:spPr>
          <a:xfrm>
            <a:off x="4787900" y="4221163"/>
            <a:ext cx="144463" cy="144462"/>
          </a:xfrm>
          <a:prstGeom prst="rect">
            <a:avLst/>
          </a:prstGeom>
          <a:solidFill>
            <a:srgbClr val="92D05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>
              <a:solidFill>
                <a:prstClr val="white"/>
              </a:solidFill>
            </a:endParaRPr>
          </a:p>
        </p:txBody>
      </p:sp>
      <p:sp>
        <p:nvSpPr>
          <p:cNvPr id="138" name="Rectangle 137"/>
          <p:cNvSpPr/>
          <p:nvPr/>
        </p:nvSpPr>
        <p:spPr>
          <a:xfrm>
            <a:off x="4572000" y="4365625"/>
            <a:ext cx="144463" cy="142875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>
              <a:solidFill>
                <a:prstClr val="white"/>
              </a:solidFill>
            </a:endParaRPr>
          </a:p>
        </p:txBody>
      </p:sp>
      <p:sp>
        <p:nvSpPr>
          <p:cNvPr id="139" name="Rectangle 138"/>
          <p:cNvSpPr/>
          <p:nvPr/>
        </p:nvSpPr>
        <p:spPr>
          <a:xfrm>
            <a:off x="4572000" y="4508500"/>
            <a:ext cx="144463" cy="144463"/>
          </a:xfrm>
          <a:prstGeom prst="rect">
            <a:avLst/>
          </a:prstGeom>
          <a:solidFill>
            <a:srgbClr val="92D05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>
              <a:solidFill>
                <a:prstClr val="white"/>
              </a:solidFill>
            </a:endParaRPr>
          </a:p>
        </p:txBody>
      </p:sp>
      <p:sp>
        <p:nvSpPr>
          <p:cNvPr id="140" name="Rectangle 139"/>
          <p:cNvSpPr/>
          <p:nvPr/>
        </p:nvSpPr>
        <p:spPr>
          <a:xfrm>
            <a:off x="5364163" y="5805488"/>
            <a:ext cx="144462" cy="144462"/>
          </a:xfrm>
          <a:prstGeom prst="rect">
            <a:avLst/>
          </a:prstGeom>
          <a:solidFill>
            <a:srgbClr val="92D05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>
              <a:solidFill>
                <a:prstClr val="white"/>
              </a:solidFill>
            </a:endParaRPr>
          </a:p>
        </p:txBody>
      </p:sp>
      <p:sp>
        <p:nvSpPr>
          <p:cNvPr id="141" name="Rectangle 140"/>
          <p:cNvSpPr/>
          <p:nvPr/>
        </p:nvSpPr>
        <p:spPr>
          <a:xfrm>
            <a:off x="5364163" y="5661025"/>
            <a:ext cx="144462" cy="144463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>
              <a:solidFill>
                <a:prstClr val="white"/>
              </a:solidFill>
            </a:endParaRPr>
          </a:p>
        </p:txBody>
      </p:sp>
      <p:sp>
        <p:nvSpPr>
          <p:cNvPr id="24597" name="AutoShape 46"/>
          <p:cNvSpPr>
            <a:spLocks noChangeArrowheads="1"/>
          </p:cNvSpPr>
          <p:nvPr/>
        </p:nvSpPr>
        <p:spPr bwMode="auto">
          <a:xfrm>
            <a:off x="5219700" y="5732463"/>
            <a:ext cx="158750" cy="146050"/>
          </a:xfrm>
          <a:prstGeom prst="smileyFace">
            <a:avLst>
              <a:gd name="adj" fmla="val 4653"/>
            </a:avLst>
          </a:prstGeom>
          <a:solidFill>
            <a:srgbClr val="C00000">
              <a:alpha val="70195"/>
            </a:srgbClr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CCFFFF"/>
              </a:buClr>
              <a:buSzPct val="65000"/>
              <a:buFont typeface="Wingdings 2" pitchFamily="18" charset="2"/>
              <a:buChar char=""/>
              <a:defRPr sz="2800" b="1">
                <a:solidFill>
                  <a:schemeClr val="tx1"/>
                </a:solidFill>
                <a:latin typeface="Lucida Sans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SzPct val="80000"/>
              <a:buFont typeface="Courier New" pitchFamily="49" charset="0"/>
              <a:buChar char="o"/>
              <a:defRPr sz="2400">
                <a:solidFill>
                  <a:schemeClr val="tx1"/>
                </a:solidFill>
                <a:latin typeface="Lucida San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1"/>
              </a:buClr>
              <a:buSzPct val="95000"/>
              <a:buFont typeface="Wingdings 2" pitchFamily="18" charset="2"/>
              <a:buChar char=""/>
              <a:defRPr sz="2200">
                <a:solidFill>
                  <a:schemeClr val="tx1"/>
                </a:solidFill>
                <a:latin typeface="Lucida San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1"/>
              </a:buClr>
              <a:buSzPct val="100000"/>
              <a:buFont typeface="Arial" pitchFamily="34" charset="0"/>
              <a:buChar char="•"/>
              <a:defRPr sz="2000">
                <a:solidFill>
                  <a:schemeClr val="tx1"/>
                </a:solidFill>
                <a:latin typeface="Lucida San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1"/>
              </a:buClr>
              <a:buFont typeface="Arial" pitchFamily="34" charset="0"/>
              <a:buChar char="•"/>
              <a:defRPr sz="2000">
                <a:solidFill>
                  <a:schemeClr val="tx1"/>
                </a:solidFill>
                <a:latin typeface="Lucida San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Arial" pitchFamily="34" charset="0"/>
              <a:buChar char="•"/>
              <a:defRPr sz="2000">
                <a:solidFill>
                  <a:schemeClr val="tx1"/>
                </a:solidFill>
                <a:latin typeface="Lucida San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Arial" pitchFamily="34" charset="0"/>
              <a:buChar char="•"/>
              <a:defRPr sz="2000">
                <a:solidFill>
                  <a:schemeClr val="tx1"/>
                </a:solidFill>
                <a:latin typeface="Lucida San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Arial" pitchFamily="34" charset="0"/>
              <a:buChar char="•"/>
              <a:defRPr sz="2000">
                <a:solidFill>
                  <a:schemeClr val="tx1"/>
                </a:solidFill>
                <a:latin typeface="Lucida San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Arial" pitchFamily="34" charset="0"/>
              <a:buChar char="•"/>
              <a:defRPr sz="2000">
                <a:solidFill>
                  <a:schemeClr val="tx1"/>
                </a:solidFill>
                <a:latin typeface="Lucida Sans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fr-FR" altLang="fr-FR" sz="1800" b="0" smtClean="0">
              <a:solidFill>
                <a:prstClr val="white"/>
              </a:solidFill>
              <a:latin typeface="Arial" pitchFamily="34" charset="0"/>
            </a:endParaRPr>
          </a:p>
        </p:txBody>
      </p:sp>
      <p:sp>
        <p:nvSpPr>
          <p:cNvPr id="145" name="Rectangle 144"/>
          <p:cNvSpPr/>
          <p:nvPr/>
        </p:nvSpPr>
        <p:spPr>
          <a:xfrm>
            <a:off x="8172450" y="5732463"/>
            <a:ext cx="144463" cy="144462"/>
          </a:xfrm>
          <a:prstGeom prst="rect">
            <a:avLst/>
          </a:prstGeom>
          <a:solidFill>
            <a:srgbClr val="92D05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>
              <a:solidFill>
                <a:prstClr val="white"/>
              </a:solidFill>
            </a:endParaRPr>
          </a:p>
        </p:txBody>
      </p:sp>
      <p:sp>
        <p:nvSpPr>
          <p:cNvPr id="146" name="Rectangle 145"/>
          <p:cNvSpPr/>
          <p:nvPr/>
        </p:nvSpPr>
        <p:spPr>
          <a:xfrm>
            <a:off x="6516688" y="4797425"/>
            <a:ext cx="142875" cy="144463"/>
          </a:xfrm>
          <a:prstGeom prst="rect">
            <a:avLst/>
          </a:prstGeom>
          <a:solidFill>
            <a:srgbClr val="92D05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>
              <a:solidFill>
                <a:prstClr val="white"/>
              </a:solidFill>
            </a:endParaRPr>
          </a:p>
        </p:txBody>
      </p:sp>
      <p:sp>
        <p:nvSpPr>
          <p:cNvPr id="147" name="Rectangle 146"/>
          <p:cNvSpPr/>
          <p:nvPr/>
        </p:nvSpPr>
        <p:spPr>
          <a:xfrm>
            <a:off x="6227763" y="4365625"/>
            <a:ext cx="144462" cy="142875"/>
          </a:xfrm>
          <a:prstGeom prst="rect">
            <a:avLst/>
          </a:prstGeom>
          <a:solidFill>
            <a:srgbClr val="92D05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>
              <a:solidFill>
                <a:prstClr val="white"/>
              </a:solidFill>
            </a:endParaRPr>
          </a:p>
        </p:txBody>
      </p:sp>
      <p:sp>
        <p:nvSpPr>
          <p:cNvPr id="148" name="Rectangle 147"/>
          <p:cNvSpPr/>
          <p:nvPr/>
        </p:nvSpPr>
        <p:spPr>
          <a:xfrm>
            <a:off x="6227763" y="4221163"/>
            <a:ext cx="144462" cy="144462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>
              <a:solidFill>
                <a:prstClr val="white"/>
              </a:solidFill>
            </a:endParaRPr>
          </a:p>
        </p:txBody>
      </p:sp>
      <p:sp>
        <p:nvSpPr>
          <p:cNvPr id="149" name="Rectangle 148"/>
          <p:cNvSpPr/>
          <p:nvPr/>
        </p:nvSpPr>
        <p:spPr>
          <a:xfrm>
            <a:off x="6516688" y="4652963"/>
            <a:ext cx="142875" cy="144462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>
              <a:solidFill>
                <a:prstClr val="white"/>
              </a:solidFill>
            </a:endParaRPr>
          </a:p>
        </p:txBody>
      </p:sp>
      <p:sp>
        <p:nvSpPr>
          <p:cNvPr id="150" name="Rectangle 149"/>
          <p:cNvSpPr/>
          <p:nvPr/>
        </p:nvSpPr>
        <p:spPr>
          <a:xfrm>
            <a:off x="5003800" y="4437063"/>
            <a:ext cx="144463" cy="144462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>
              <a:solidFill>
                <a:prstClr val="white"/>
              </a:solidFill>
            </a:endParaRPr>
          </a:p>
        </p:txBody>
      </p:sp>
      <p:sp>
        <p:nvSpPr>
          <p:cNvPr id="155" name="Rectangle 154"/>
          <p:cNvSpPr/>
          <p:nvPr/>
        </p:nvSpPr>
        <p:spPr>
          <a:xfrm>
            <a:off x="4932363" y="3357563"/>
            <a:ext cx="144462" cy="142875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>
              <a:solidFill>
                <a:prstClr val="white"/>
              </a:solidFill>
            </a:endParaRPr>
          </a:p>
        </p:txBody>
      </p:sp>
      <p:sp>
        <p:nvSpPr>
          <p:cNvPr id="156" name="Rectangle 155"/>
          <p:cNvSpPr/>
          <p:nvPr/>
        </p:nvSpPr>
        <p:spPr>
          <a:xfrm>
            <a:off x="5003800" y="4581525"/>
            <a:ext cx="144463" cy="142875"/>
          </a:xfrm>
          <a:prstGeom prst="rect">
            <a:avLst/>
          </a:prstGeom>
          <a:solidFill>
            <a:srgbClr val="92D05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>
              <a:solidFill>
                <a:prstClr val="white"/>
              </a:solidFill>
            </a:endParaRPr>
          </a:p>
        </p:txBody>
      </p:sp>
      <p:sp>
        <p:nvSpPr>
          <p:cNvPr id="157" name="Rectangle 156"/>
          <p:cNvSpPr/>
          <p:nvPr/>
        </p:nvSpPr>
        <p:spPr>
          <a:xfrm>
            <a:off x="4932363" y="3500438"/>
            <a:ext cx="144462" cy="144462"/>
          </a:xfrm>
          <a:prstGeom prst="rect">
            <a:avLst/>
          </a:prstGeom>
          <a:solidFill>
            <a:srgbClr val="92D05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>
              <a:solidFill>
                <a:prstClr val="white"/>
              </a:solidFill>
            </a:endParaRPr>
          </a:p>
        </p:txBody>
      </p:sp>
      <p:sp>
        <p:nvSpPr>
          <p:cNvPr id="159" name="Rectangle 158"/>
          <p:cNvSpPr/>
          <p:nvPr/>
        </p:nvSpPr>
        <p:spPr>
          <a:xfrm>
            <a:off x="5148263" y="3573463"/>
            <a:ext cx="144462" cy="142875"/>
          </a:xfrm>
          <a:prstGeom prst="rect">
            <a:avLst/>
          </a:prstGeom>
          <a:solidFill>
            <a:srgbClr val="92D05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>
              <a:solidFill>
                <a:prstClr val="white"/>
              </a:solidFill>
            </a:endParaRPr>
          </a:p>
        </p:txBody>
      </p:sp>
      <p:sp>
        <p:nvSpPr>
          <p:cNvPr id="160" name="Rectangle 159"/>
          <p:cNvSpPr/>
          <p:nvPr/>
        </p:nvSpPr>
        <p:spPr>
          <a:xfrm>
            <a:off x="5148263" y="3429000"/>
            <a:ext cx="144462" cy="144463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>
              <a:solidFill>
                <a:prstClr val="white"/>
              </a:solidFill>
            </a:endParaRPr>
          </a:p>
        </p:txBody>
      </p:sp>
      <p:sp>
        <p:nvSpPr>
          <p:cNvPr id="24609" name="AutoShape 46"/>
          <p:cNvSpPr>
            <a:spLocks noChangeArrowheads="1"/>
          </p:cNvSpPr>
          <p:nvPr/>
        </p:nvSpPr>
        <p:spPr bwMode="auto">
          <a:xfrm>
            <a:off x="4787900" y="3429000"/>
            <a:ext cx="158750" cy="144463"/>
          </a:xfrm>
          <a:prstGeom prst="smileyFace">
            <a:avLst>
              <a:gd name="adj" fmla="val 4653"/>
            </a:avLst>
          </a:prstGeom>
          <a:solidFill>
            <a:srgbClr val="C00000">
              <a:alpha val="70195"/>
            </a:srgbClr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CCFFFF"/>
              </a:buClr>
              <a:buSzPct val="65000"/>
              <a:buFont typeface="Wingdings 2" pitchFamily="18" charset="2"/>
              <a:buChar char=""/>
              <a:defRPr sz="2800" b="1">
                <a:solidFill>
                  <a:schemeClr val="tx1"/>
                </a:solidFill>
                <a:latin typeface="Lucida Sans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SzPct val="80000"/>
              <a:buFont typeface="Courier New" pitchFamily="49" charset="0"/>
              <a:buChar char="o"/>
              <a:defRPr sz="2400">
                <a:solidFill>
                  <a:schemeClr val="tx1"/>
                </a:solidFill>
                <a:latin typeface="Lucida San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1"/>
              </a:buClr>
              <a:buSzPct val="95000"/>
              <a:buFont typeface="Wingdings 2" pitchFamily="18" charset="2"/>
              <a:buChar char=""/>
              <a:defRPr sz="2200">
                <a:solidFill>
                  <a:schemeClr val="tx1"/>
                </a:solidFill>
                <a:latin typeface="Lucida San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1"/>
              </a:buClr>
              <a:buSzPct val="100000"/>
              <a:buFont typeface="Arial" pitchFamily="34" charset="0"/>
              <a:buChar char="•"/>
              <a:defRPr sz="2000">
                <a:solidFill>
                  <a:schemeClr val="tx1"/>
                </a:solidFill>
                <a:latin typeface="Lucida San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1"/>
              </a:buClr>
              <a:buFont typeface="Arial" pitchFamily="34" charset="0"/>
              <a:buChar char="•"/>
              <a:defRPr sz="2000">
                <a:solidFill>
                  <a:schemeClr val="tx1"/>
                </a:solidFill>
                <a:latin typeface="Lucida San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Arial" pitchFamily="34" charset="0"/>
              <a:buChar char="•"/>
              <a:defRPr sz="2000">
                <a:solidFill>
                  <a:schemeClr val="tx1"/>
                </a:solidFill>
                <a:latin typeface="Lucida San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Arial" pitchFamily="34" charset="0"/>
              <a:buChar char="•"/>
              <a:defRPr sz="2000">
                <a:solidFill>
                  <a:schemeClr val="tx1"/>
                </a:solidFill>
                <a:latin typeface="Lucida San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Arial" pitchFamily="34" charset="0"/>
              <a:buChar char="•"/>
              <a:defRPr sz="2000">
                <a:solidFill>
                  <a:schemeClr val="tx1"/>
                </a:solidFill>
                <a:latin typeface="Lucida San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Arial" pitchFamily="34" charset="0"/>
              <a:buChar char="•"/>
              <a:defRPr sz="2000">
                <a:solidFill>
                  <a:schemeClr val="tx1"/>
                </a:solidFill>
                <a:latin typeface="Lucida Sans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fr-FR" altLang="fr-FR" sz="1800" b="0" smtClean="0">
              <a:solidFill>
                <a:prstClr val="white"/>
              </a:solidFill>
              <a:latin typeface="Arial" pitchFamily="34" charset="0"/>
            </a:endParaRPr>
          </a:p>
        </p:txBody>
      </p:sp>
      <p:sp>
        <p:nvSpPr>
          <p:cNvPr id="24610" name="AutoShape 46"/>
          <p:cNvSpPr>
            <a:spLocks noChangeArrowheads="1"/>
          </p:cNvSpPr>
          <p:nvPr/>
        </p:nvSpPr>
        <p:spPr bwMode="auto">
          <a:xfrm>
            <a:off x="5219700" y="3357563"/>
            <a:ext cx="158750" cy="144462"/>
          </a:xfrm>
          <a:prstGeom prst="smileyFace">
            <a:avLst>
              <a:gd name="adj" fmla="val 4653"/>
            </a:avLst>
          </a:prstGeom>
          <a:solidFill>
            <a:srgbClr val="C00000">
              <a:alpha val="70195"/>
            </a:srgbClr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CCFFFF"/>
              </a:buClr>
              <a:buSzPct val="65000"/>
              <a:buFont typeface="Wingdings 2" pitchFamily="18" charset="2"/>
              <a:buChar char=""/>
              <a:defRPr sz="2800" b="1">
                <a:solidFill>
                  <a:schemeClr val="tx1"/>
                </a:solidFill>
                <a:latin typeface="Lucida Sans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SzPct val="80000"/>
              <a:buFont typeface="Courier New" pitchFamily="49" charset="0"/>
              <a:buChar char="o"/>
              <a:defRPr sz="2400">
                <a:solidFill>
                  <a:schemeClr val="tx1"/>
                </a:solidFill>
                <a:latin typeface="Lucida San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1"/>
              </a:buClr>
              <a:buSzPct val="95000"/>
              <a:buFont typeface="Wingdings 2" pitchFamily="18" charset="2"/>
              <a:buChar char=""/>
              <a:defRPr sz="2200">
                <a:solidFill>
                  <a:schemeClr val="tx1"/>
                </a:solidFill>
                <a:latin typeface="Lucida San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1"/>
              </a:buClr>
              <a:buSzPct val="100000"/>
              <a:buFont typeface="Arial" pitchFamily="34" charset="0"/>
              <a:buChar char="•"/>
              <a:defRPr sz="2000">
                <a:solidFill>
                  <a:schemeClr val="tx1"/>
                </a:solidFill>
                <a:latin typeface="Lucida San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1"/>
              </a:buClr>
              <a:buFont typeface="Arial" pitchFamily="34" charset="0"/>
              <a:buChar char="•"/>
              <a:defRPr sz="2000">
                <a:solidFill>
                  <a:schemeClr val="tx1"/>
                </a:solidFill>
                <a:latin typeface="Lucida San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Arial" pitchFamily="34" charset="0"/>
              <a:buChar char="•"/>
              <a:defRPr sz="2000">
                <a:solidFill>
                  <a:schemeClr val="tx1"/>
                </a:solidFill>
                <a:latin typeface="Lucida San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Arial" pitchFamily="34" charset="0"/>
              <a:buChar char="•"/>
              <a:defRPr sz="2000">
                <a:solidFill>
                  <a:schemeClr val="tx1"/>
                </a:solidFill>
                <a:latin typeface="Lucida San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Arial" pitchFamily="34" charset="0"/>
              <a:buChar char="•"/>
              <a:defRPr sz="2000">
                <a:solidFill>
                  <a:schemeClr val="tx1"/>
                </a:solidFill>
                <a:latin typeface="Lucida San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Arial" pitchFamily="34" charset="0"/>
              <a:buChar char="•"/>
              <a:defRPr sz="2000">
                <a:solidFill>
                  <a:schemeClr val="tx1"/>
                </a:solidFill>
                <a:latin typeface="Lucida Sans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fr-FR" altLang="fr-FR" sz="1800" b="0" smtClean="0">
              <a:solidFill>
                <a:prstClr val="white"/>
              </a:solidFill>
              <a:latin typeface="Arial" pitchFamily="34" charset="0"/>
            </a:endParaRPr>
          </a:p>
        </p:txBody>
      </p:sp>
      <p:sp>
        <p:nvSpPr>
          <p:cNvPr id="163" name="Rectangle 162"/>
          <p:cNvSpPr/>
          <p:nvPr/>
        </p:nvSpPr>
        <p:spPr>
          <a:xfrm>
            <a:off x="5148263" y="2997200"/>
            <a:ext cx="144462" cy="144463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>
              <a:solidFill>
                <a:prstClr val="white"/>
              </a:solidFill>
            </a:endParaRPr>
          </a:p>
        </p:txBody>
      </p:sp>
      <p:sp>
        <p:nvSpPr>
          <p:cNvPr id="165" name="Rectangle 164"/>
          <p:cNvSpPr/>
          <p:nvPr/>
        </p:nvSpPr>
        <p:spPr>
          <a:xfrm>
            <a:off x="5148263" y="3141663"/>
            <a:ext cx="144462" cy="142875"/>
          </a:xfrm>
          <a:prstGeom prst="rect">
            <a:avLst/>
          </a:prstGeom>
          <a:solidFill>
            <a:srgbClr val="92D05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>
              <a:solidFill>
                <a:prstClr val="white"/>
              </a:solidFill>
            </a:endParaRPr>
          </a:p>
        </p:txBody>
      </p:sp>
      <p:sp>
        <p:nvSpPr>
          <p:cNvPr id="166" name="Rectangle 165"/>
          <p:cNvSpPr/>
          <p:nvPr/>
        </p:nvSpPr>
        <p:spPr>
          <a:xfrm>
            <a:off x="5292725" y="2924175"/>
            <a:ext cx="142875" cy="144463"/>
          </a:xfrm>
          <a:prstGeom prst="rect">
            <a:avLst/>
          </a:prstGeom>
          <a:solidFill>
            <a:srgbClr val="92D05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>
              <a:solidFill>
                <a:prstClr val="white"/>
              </a:solidFill>
            </a:endParaRPr>
          </a:p>
        </p:txBody>
      </p:sp>
      <p:sp>
        <p:nvSpPr>
          <p:cNvPr id="167" name="Rectangle 166"/>
          <p:cNvSpPr/>
          <p:nvPr/>
        </p:nvSpPr>
        <p:spPr>
          <a:xfrm>
            <a:off x="5364163" y="3068638"/>
            <a:ext cx="144462" cy="144462"/>
          </a:xfrm>
          <a:prstGeom prst="rect">
            <a:avLst/>
          </a:prstGeom>
          <a:solidFill>
            <a:srgbClr val="92D05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>
              <a:solidFill>
                <a:prstClr val="white"/>
              </a:solidFill>
            </a:endParaRPr>
          </a:p>
        </p:txBody>
      </p:sp>
      <p:sp>
        <p:nvSpPr>
          <p:cNvPr id="92" name="Rectangle 91"/>
          <p:cNvSpPr/>
          <p:nvPr/>
        </p:nvSpPr>
        <p:spPr>
          <a:xfrm>
            <a:off x="3779838" y="5373688"/>
            <a:ext cx="144462" cy="142875"/>
          </a:xfrm>
          <a:prstGeom prst="rect">
            <a:avLst/>
          </a:prstGeom>
          <a:solidFill>
            <a:srgbClr val="92D05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>
              <a:solidFill>
                <a:prstClr val="white"/>
              </a:solidFill>
            </a:endParaRPr>
          </a:p>
        </p:txBody>
      </p:sp>
      <p:sp>
        <p:nvSpPr>
          <p:cNvPr id="94" name="Rectangle 93"/>
          <p:cNvSpPr/>
          <p:nvPr/>
        </p:nvSpPr>
        <p:spPr>
          <a:xfrm>
            <a:off x="3779838" y="5229225"/>
            <a:ext cx="144462" cy="144463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>
              <a:solidFill>
                <a:prstClr val="white"/>
              </a:solidFill>
            </a:endParaRPr>
          </a:p>
        </p:txBody>
      </p:sp>
      <p:sp>
        <p:nvSpPr>
          <p:cNvPr id="24617" name="Rectangle 74"/>
          <p:cNvSpPr>
            <a:spLocks noChangeArrowheads="1"/>
          </p:cNvSpPr>
          <p:nvPr/>
        </p:nvSpPr>
        <p:spPr bwMode="auto">
          <a:xfrm>
            <a:off x="1476375" y="188913"/>
            <a:ext cx="5976938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rgbClr val="CCFFFF"/>
              </a:buClr>
              <a:buSzPct val="65000"/>
              <a:buFont typeface="Wingdings 2" pitchFamily="18" charset="2"/>
              <a:buChar char=""/>
              <a:defRPr sz="2800" b="1">
                <a:solidFill>
                  <a:schemeClr val="tx1"/>
                </a:solidFill>
                <a:latin typeface="Lucida Sans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SzPct val="80000"/>
              <a:buFont typeface="Courier New" pitchFamily="49" charset="0"/>
              <a:buChar char="o"/>
              <a:defRPr sz="2400">
                <a:solidFill>
                  <a:schemeClr val="tx1"/>
                </a:solidFill>
                <a:latin typeface="Lucida San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1"/>
              </a:buClr>
              <a:buSzPct val="95000"/>
              <a:buFont typeface="Wingdings 2" pitchFamily="18" charset="2"/>
              <a:buChar char=""/>
              <a:defRPr sz="2200">
                <a:solidFill>
                  <a:schemeClr val="tx1"/>
                </a:solidFill>
                <a:latin typeface="Lucida San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1"/>
              </a:buClr>
              <a:buSzPct val="100000"/>
              <a:buFont typeface="Arial" pitchFamily="34" charset="0"/>
              <a:buChar char="•"/>
              <a:defRPr sz="2000">
                <a:solidFill>
                  <a:schemeClr val="tx1"/>
                </a:solidFill>
                <a:latin typeface="Lucida San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1"/>
              </a:buClr>
              <a:buFont typeface="Arial" pitchFamily="34" charset="0"/>
              <a:buChar char="•"/>
              <a:defRPr sz="2000">
                <a:solidFill>
                  <a:schemeClr val="tx1"/>
                </a:solidFill>
                <a:latin typeface="Lucida San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Arial" pitchFamily="34" charset="0"/>
              <a:buChar char="•"/>
              <a:defRPr sz="2000">
                <a:solidFill>
                  <a:schemeClr val="tx1"/>
                </a:solidFill>
                <a:latin typeface="Lucida San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Arial" pitchFamily="34" charset="0"/>
              <a:buChar char="•"/>
              <a:defRPr sz="2000">
                <a:solidFill>
                  <a:schemeClr val="tx1"/>
                </a:solidFill>
                <a:latin typeface="Lucida San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Arial" pitchFamily="34" charset="0"/>
              <a:buChar char="•"/>
              <a:defRPr sz="2000">
                <a:solidFill>
                  <a:schemeClr val="tx1"/>
                </a:solidFill>
                <a:latin typeface="Lucida San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Arial" pitchFamily="34" charset="0"/>
              <a:buChar char="•"/>
              <a:defRPr sz="2000">
                <a:solidFill>
                  <a:schemeClr val="tx1"/>
                </a:solidFill>
                <a:latin typeface="Lucida Sans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fr-FR" sz="1800" i="1" smtClean="0">
                <a:solidFill>
                  <a:prstClr val="white"/>
                </a:solidFill>
                <a:latin typeface="Arial" pitchFamily="34" charset="0"/>
                <a:cs typeface="Times New Roman" pitchFamily="18" charset="0"/>
              </a:rPr>
              <a:t>Map of consultations in the TBI-stroke Network 59/62</a:t>
            </a:r>
            <a:endParaRPr lang="fr-FR" altLang="fr-FR" sz="1800" i="1" smtClean="0">
              <a:solidFill>
                <a:prstClr val="white"/>
              </a:solidFill>
              <a:latin typeface="Arial" pitchFamily="34" charset="0"/>
              <a:cs typeface="Times New Roman" pitchFamily="18" charset="0"/>
            </a:endParaRPr>
          </a:p>
        </p:txBody>
      </p:sp>
      <p:sp>
        <p:nvSpPr>
          <p:cNvPr id="76" name="Text Box 10"/>
          <p:cNvSpPr txBox="1">
            <a:spLocks noChangeArrowheads="1"/>
          </p:cNvSpPr>
          <p:nvPr/>
        </p:nvSpPr>
        <p:spPr bwMode="auto">
          <a:xfrm>
            <a:off x="3059113" y="500063"/>
            <a:ext cx="5184775" cy="265112"/>
          </a:xfrm>
          <a:prstGeom prst="rect">
            <a:avLst/>
          </a:prstGeom>
          <a:noFill/>
          <a:ln>
            <a:noFill/>
          </a:ln>
          <a:extLst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eaLnBrk="1" hangingPunct="1">
              <a:defRPr/>
            </a:pPr>
            <a:r>
              <a:rPr lang="fr-FR" sz="1200" dirty="0" smtClean="0">
                <a:solidFill>
                  <a:prstClr val="white"/>
                </a:solidFill>
                <a:latin typeface="Lucida Sans"/>
                <a:cs typeface="Times New Roman" pitchFamily="18" charset="0"/>
              </a:rPr>
              <a:t>Adults: TBI, anoxia</a:t>
            </a:r>
          </a:p>
          <a:p>
            <a:pPr>
              <a:defRPr/>
            </a:pPr>
            <a:r>
              <a:rPr lang="fr-FR" sz="1000" dirty="0" smtClean="0">
                <a:solidFill>
                  <a:srgbClr val="000000"/>
                </a:solidFill>
                <a:latin typeface="Lucida Sans"/>
                <a:cs typeface="Times New Roman" pitchFamily="18" charset="0"/>
              </a:rPr>
              <a:t> </a:t>
            </a:r>
            <a:endParaRPr lang="fr-FR" sz="1000" dirty="0" smtClean="0">
              <a:solidFill>
                <a:prstClr val="white"/>
              </a:solidFill>
              <a:latin typeface="Lucida Sans"/>
              <a:cs typeface="Times New Roman" pitchFamily="18" charset="0"/>
            </a:endParaRPr>
          </a:p>
        </p:txBody>
      </p:sp>
      <p:sp>
        <p:nvSpPr>
          <p:cNvPr id="77" name="ZoneTexte 104"/>
          <p:cNvSpPr txBox="1">
            <a:spLocks noChangeArrowheads="1"/>
          </p:cNvSpPr>
          <p:nvPr/>
        </p:nvSpPr>
        <p:spPr bwMode="auto">
          <a:xfrm>
            <a:off x="3059113" y="785813"/>
            <a:ext cx="5689600" cy="276225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eaLnBrk="1" hangingPunct="1">
              <a:defRPr/>
            </a:pPr>
            <a:r>
              <a:rPr lang="en-US" sz="1200" dirty="0" smtClean="0">
                <a:solidFill>
                  <a:prstClr val="white"/>
                </a:solidFill>
                <a:latin typeface="Lucida Sans"/>
              </a:rPr>
              <a:t>Adults: stroke and other acquired cérébrolésions stabilized</a:t>
            </a:r>
            <a:endParaRPr lang="fr-FR" sz="1200" dirty="0" smtClean="0">
              <a:solidFill>
                <a:prstClr val="white"/>
              </a:solidFill>
              <a:latin typeface="Lucida Sans"/>
            </a:endParaRPr>
          </a:p>
        </p:txBody>
      </p:sp>
      <p:sp>
        <p:nvSpPr>
          <p:cNvPr id="78" name="ZoneTexte 111"/>
          <p:cNvSpPr txBox="1">
            <a:spLocks noChangeArrowheads="1"/>
          </p:cNvSpPr>
          <p:nvPr/>
        </p:nvSpPr>
        <p:spPr bwMode="auto">
          <a:xfrm>
            <a:off x="3071813" y="1071563"/>
            <a:ext cx="4092575" cy="276225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eaLnBrk="1" hangingPunct="1">
              <a:defRPr/>
            </a:pPr>
            <a:r>
              <a:rPr lang="en-US" sz="1200" dirty="0" smtClean="0">
                <a:solidFill>
                  <a:prstClr val="white"/>
                </a:solidFill>
                <a:latin typeface="Lucida Sans"/>
              </a:rPr>
              <a:t>Children: all acquired cérébrolésions stabilized</a:t>
            </a:r>
            <a:r>
              <a:rPr lang="fr-FR" sz="1200" dirty="0" smtClean="0">
                <a:solidFill>
                  <a:prstClr val="white"/>
                </a:solidFill>
                <a:latin typeface="Lucida Sans"/>
              </a:rPr>
              <a:t> </a:t>
            </a:r>
          </a:p>
        </p:txBody>
      </p:sp>
      <p:sp>
        <p:nvSpPr>
          <p:cNvPr id="79" name="Rectangle 78"/>
          <p:cNvSpPr/>
          <p:nvPr/>
        </p:nvSpPr>
        <p:spPr>
          <a:xfrm>
            <a:off x="6228184" y="1700808"/>
            <a:ext cx="144016" cy="144016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>
              <a:solidFill>
                <a:prstClr val="white"/>
              </a:solidFill>
              <a:latin typeface="Lucida Sans"/>
            </a:endParaRPr>
          </a:p>
        </p:txBody>
      </p:sp>
      <p:sp>
        <p:nvSpPr>
          <p:cNvPr id="80" name="Rectangle 79"/>
          <p:cNvSpPr/>
          <p:nvPr/>
        </p:nvSpPr>
        <p:spPr>
          <a:xfrm>
            <a:off x="6228184" y="2276872"/>
            <a:ext cx="144462" cy="144462"/>
          </a:xfrm>
          <a:prstGeom prst="rect">
            <a:avLst/>
          </a:prstGeom>
          <a:solidFill>
            <a:srgbClr val="92D05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>
              <a:solidFill>
                <a:prstClr val="white"/>
              </a:solidFill>
              <a:latin typeface="Lucida Sans"/>
            </a:endParaRPr>
          </a:p>
        </p:txBody>
      </p:sp>
      <p:sp>
        <p:nvSpPr>
          <p:cNvPr id="81" name="AutoShape 46"/>
          <p:cNvSpPr>
            <a:spLocks noChangeArrowheads="1"/>
          </p:cNvSpPr>
          <p:nvPr/>
        </p:nvSpPr>
        <p:spPr bwMode="auto">
          <a:xfrm>
            <a:off x="6228184" y="2780928"/>
            <a:ext cx="158750" cy="144462"/>
          </a:xfrm>
          <a:prstGeom prst="smileyFace">
            <a:avLst>
              <a:gd name="adj" fmla="val 4653"/>
            </a:avLst>
          </a:prstGeom>
          <a:solidFill>
            <a:srgbClr val="C00000">
              <a:alpha val="70195"/>
            </a:srgbClr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fr-FR">
              <a:solidFill>
                <a:prstClr val="white"/>
              </a:solidFill>
              <a:latin typeface="Lucida Sans"/>
            </a:endParaRPr>
          </a:p>
        </p:txBody>
      </p:sp>
      <p:sp>
        <p:nvSpPr>
          <p:cNvPr id="73" name="ZoneTexte 72"/>
          <p:cNvSpPr txBox="1"/>
          <p:nvPr/>
        </p:nvSpPr>
        <p:spPr>
          <a:xfrm>
            <a:off x="390099" y="-51400"/>
            <a:ext cx="8280920" cy="17235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b="1" i="1" dirty="0" smtClean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27 lieux de consultations pluridisciplinaires</a:t>
            </a:r>
          </a:p>
          <a:p>
            <a:r>
              <a:rPr lang="fr-FR" sz="1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46 médecins engagés avec l’équipe du réseau : assistants sociaux + neuropsychologue + ergothérapeute</a:t>
            </a:r>
          </a:p>
          <a:p>
            <a:r>
              <a:rPr lang="fr-FR" sz="1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Pour les personnes vivant au domicile en situation difficile et complexe</a:t>
            </a:r>
            <a:endParaRPr lang="fr-FR" sz="14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75" name="ZoneTexte 74"/>
          <p:cNvSpPr txBox="1"/>
          <p:nvPr/>
        </p:nvSpPr>
        <p:spPr>
          <a:xfrm>
            <a:off x="6444208" y="1556792"/>
            <a:ext cx="244827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TC et autres  lésions</a:t>
            </a:r>
          </a:p>
          <a:p>
            <a:r>
              <a:rPr lang="fr-FR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AVC</a:t>
            </a:r>
          </a:p>
          <a:p>
            <a:endParaRPr lang="fr-FR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fr-FR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Enfants</a:t>
            </a:r>
            <a:endParaRPr lang="fr-FR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51973268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81000" y="214313"/>
            <a:ext cx="8763000" cy="857250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fr-FR" sz="3200" b="1" i="1" dirty="0" smtClean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Des formations spécialisées sur la cérébrolésion</a:t>
            </a:r>
            <a:endParaRPr lang="fr-FR" sz="3200" i="1" dirty="0">
              <a:solidFill>
                <a:schemeClr val="tx2">
                  <a:satMod val="13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7545" y="1071563"/>
            <a:ext cx="8697094" cy="5829300"/>
          </a:xfrm>
        </p:spPr>
        <p:txBody>
          <a:bodyPr>
            <a:noAutofit/>
          </a:bodyPr>
          <a:lstStyle/>
          <a:p>
            <a:pPr marL="365760" indent="-283464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fr-FR" sz="1600" i="1" u="sng" dirty="0" smtClean="0">
                <a:solidFill>
                  <a:schemeClr val="bg2">
                    <a:lumMod val="5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Pour les professionnels</a:t>
            </a:r>
          </a:p>
          <a:p>
            <a:pPr marL="365760" indent="-283464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fr-FR" sz="1600" b="1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365760" lvl="1" indent="-283464">
              <a:spcBef>
                <a:spcPts val="600"/>
              </a:spcBef>
              <a:spcAft>
                <a:spcPts val="600"/>
              </a:spcAft>
              <a:buSzPct val="80000"/>
              <a:buFont typeface="Wingdings 2"/>
              <a:buChar char=""/>
              <a:defRPr/>
            </a:pPr>
            <a:r>
              <a:rPr lang="fr-FR" sz="16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«</a:t>
            </a:r>
            <a:r>
              <a:rPr lang="fr-FR" sz="16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Accompagner </a:t>
            </a:r>
            <a:r>
              <a:rPr lang="fr-FR" sz="16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une personne adulte victime d’une lésion cérébrale</a:t>
            </a:r>
            <a:r>
              <a:rPr lang="fr-FR" sz="16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r>
              <a:rPr lang="fr-FR" sz="16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» </a:t>
            </a:r>
            <a:r>
              <a:rPr lang="fr-FR" sz="1600" dirty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</a:t>
            </a:r>
            <a:r>
              <a:rPr lang="fr-FR" sz="1600" dirty="0" smtClean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vril à décembre 2017</a:t>
            </a:r>
            <a:endParaRPr lang="fr-FR" sz="16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365760" indent="-283464">
              <a:spcAft>
                <a:spcPts val="600"/>
              </a:spcAft>
              <a:buClr>
                <a:srgbClr val="3891A7"/>
              </a:buClr>
              <a:buFont typeface="Wingdings 2"/>
              <a:buChar char=""/>
              <a:defRPr/>
            </a:pPr>
            <a:r>
              <a:rPr lang="fr-FR" sz="1600" dirty="0" smtClean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« </a:t>
            </a:r>
            <a:r>
              <a:rPr lang="fr-FR" sz="1600" b="1" dirty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Apprendre ou reprendre la conduite automobile Quel </a:t>
            </a:r>
            <a:r>
              <a:rPr lang="fr-FR" sz="1600" b="1" dirty="0" smtClean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parcours</a:t>
            </a:r>
            <a:r>
              <a:rPr lang="fr-FR" sz="1600" b="1" dirty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? </a:t>
            </a:r>
            <a:r>
              <a:rPr lang="fr-FR" sz="1600" b="1" dirty="0" smtClean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»</a:t>
            </a:r>
            <a:r>
              <a:rPr lang="fr-FR" sz="1600" dirty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29 </a:t>
            </a:r>
            <a:r>
              <a:rPr lang="fr-FR" sz="1600" dirty="0" smtClean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septembre 2017</a:t>
            </a:r>
            <a:endParaRPr lang="fr-FR" sz="1600" dirty="0">
              <a:solidFill>
                <a:prstClr val="black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365760" indent="-283464">
              <a:spcAft>
                <a:spcPts val="600"/>
              </a:spcAft>
              <a:buClr>
                <a:srgbClr val="3891A7"/>
              </a:buClr>
              <a:buFont typeface="Wingdings 2"/>
              <a:buChar char=""/>
              <a:defRPr/>
            </a:pPr>
            <a:r>
              <a:rPr lang="fr-FR" sz="1600" b="1" dirty="0" smtClean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« Prise en charge de la Spasticité» </a:t>
            </a:r>
            <a:r>
              <a:rPr lang="fr-FR" sz="1600" dirty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24 </a:t>
            </a:r>
            <a:r>
              <a:rPr lang="fr-FR" sz="1600" dirty="0" smtClean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novembre  2017</a:t>
            </a:r>
            <a:endParaRPr lang="fr-FR" sz="1600" dirty="0" smtClean="0">
              <a:solidFill>
                <a:prstClr val="black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365760" indent="-283464">
              <a:spcAft>
                <a:spcPts val="600"/>
              </a:spcAft>
              <a:buClr>
                <a:srgbClr val="3891A7"/>
              </a:buClr>
              <a:buFont typeface="Wingdings 2"/>
              <a:buChar char=""/>
              <a:defRPr/>
            </a:pPr>
            <a:r>
              <a:rPr lang="fr-FR" sz="1600" b="1" dirty="0" smtClean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« Prise en charge des troubles de la déglutition » </a:t>
            </a:r>
            <a:r>
              <a:rPr lang="fr-FR" sz="1600" dirty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19 </a:t>
            </a:r>
            <a:r>
              <a:rPr lang="fr-FR" sz="1600" dirty="0" smtClean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janvier 2018</a:t>
            </a:r>
            <a:endParaRPr lang="fr-FR" sz="1600" dirty="0" smtClean="0">
              <a:solidFill>
                <a:prstClr val="black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365760" indent="-283464" eaLnBrk="1" fontAlgn="auto" hangingPunct="1">
              <a:spcAft>
                <a:spcPts val="0"/>
              </a:spcAft>
              <a:buClr>
                <a:srgbClr val="3891A7"/>
              </a:buClr>
              <a:buFont typeface="Wingdings 2"/>
              <a:buNone/>
              <a:defRPr/>
            </a:pPr>
            <a:endParaRPr lang="fr-FR" sz="1600" i="1" dirty="0" smtClean="0">
              <a:solidFill>
                <a:srgbClr val="E7DEC9">
                  <a:lumMod val="50000"/>
                </a:srgbClr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365760" indent="-283464">
              <a:buClr>
                <a:srgbClr val="3891A7"/>
              </a:buClr>
              <a:buNone/>
              <a:defRPr/>
            </a:pPr>
            <a:r>
              <a:rPr lang="fr-FR" sz="1600" i="1" u="sng" dirty="0" smtClean="0">
                <a:solidFill>
                  <a:srgbClr val="E7DEC9">
                    <a:lumMod val="50000"/>
                  </a:srgb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Pour le grand public</a:t>
            </a:r>
            <a:endParaRPr lang="fr-FR" sz="1600" b="1" dirty="0" smtClean="0">
              <a:solidFill>
                <a:prstClr val="black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365760" indent="-283464" eaLnBrk="1" fontAlgn="auto" hangingPunct="1">
              <a:spcAft>
                <a:spcPts val="0"/>
              </a:spcAft>
              <a:buClr>
                <a:srgbClr val="3891A7"/>
              </a:buClr>
              <a:buFont typeface="Wingdings 2"/>
              <a:buNone/>
              <a:defRPr/>
            </a:pPr>
            <a:r>
              <a:rPr lang="fr-FR" sz="1600" dirty="0" smtClean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  </a:t>
            </a:r>
            <a:endParaRPr lang="fr-FR" sz="16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365760" indent="-283464" eaLnBrk="1" fontAlgn="auto" hangingPunct="1">
              <a:spcAft>
                <a:spcPts val="0"/>
              </a:spcAft>
              <a:buClr>
                <a:srgbClr val="3891A7"/>
              </a:buClr>
              <a:buFont typeface="Arial" pitchFamily="34" charset="0"/>
              <a:buChar char="•"/>
              <a:defRPr/>
            </a:pPr>
            <a:r>
              <a:rPr lang="fr-FR" sz="1600" dirty="0" smtClean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Printemps 2018 </a:t>
            </a:r>
            <a:r>
              <a:rPr lang="fr-FR" sz="1600" dirty="0" smtClean="0">
                <a:solidFill>
                  <a:srgbClr val="964305">
                    <a:lumMod val="60000"/>
                    <a:lumOff val="40000"/>
                  </a:srgb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</a:t>
            </a:r>
            <a:r>
              <a:rPr lang="fr-FR" sz="1600" dirty="0" smtClean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fr-FR" sz="1600" b="1" dirty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Troubles comportementaux et </a:t>
            </a:r>
            <a:r>
              <a:rPr lang="fr-FR" sz="1600" b="1" dirty="0" smtClean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la vie sociale</a:t>
            </a:r>
          </a:p>
          <a:p>
            <a:pPr marL="82296" indent="0" eaLnBrk="1" fontAlgn="auto" hangingPunct="1">
              <a:spcAft>
                <a:spcPts val="0"/>
              </a:spcAft>
              <a:buClr>
                <a:srgbClr val="3891A7"/>
              </a:buClr>
              <a:buFont typeface="Wingdings 2"/>
              <a:buNone/>
              <a:defRPr/>
            </a:pPr>
            <a:endParaRPr lang="fr-FR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619250" y="5265319"/>
            <a:ext cx="6481763" cy="11849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9496" lvl="1" indent="-457200" algn="ctr" fontAlgn="auto">
              <a:spcBef>
                <a:spcPts val="600"/>
              </a:spcBef>
              <a:spcAft>
                <a:spcPts val="0"/>
              </a:spcAft>
              <a:buClr>
                <a:srgbClr val="3891A7"/>
              </a:buClr>
              <a:buSzPct val="80000"/>
              <a:buFont typeface="Wingdings 3"/>
              <a:buChar char="Ò"/>
              <a:defRPr/>
            </a:pPr>
            <a:r>
              <a:rPr lang="fr-FR" sz="1400" b="1" dirty="0">
                <a:solidFill>
                  <a:srgbClr val="00B05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Wingdings 3"/>
              </a:rPr>
              <a:t>Informations sur le site : </a:t>
            </a:r>
          </a:p>
          <a:p>
            <a:pPr marL="82296" lvl="1" algn="ctr" fontAlgn="auto">
              <a:spcBef>
                <a:spcPts val="600"/>
              </a:spcBef>
              <a:spcAft>
                <a:spcPts val="0"/>
              </a:spcAft>
              <a:buClr>
                <a:srgbClr val="3891A7"/>
              </a:buClr>
              <a:buSzPct val="80000"/>
              <a:defRPr/>
            </a:pPr>
            <a:r>
              <a:rPr lang="fr-FR" sz="1400" b="1" dirty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www.reseautcavc5962.org</a:t>
            </a:r>
            <a:endParaRPr lang="fr-FR" sz="1400" dirty="0">
              <a:solidFill>
                <a:prstClr val="black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  <a:sym typeface="Symbol" pitchFamily="18" charset="2"/>
            </a:endParaRPr>
          </a:p>
          <a:p>
            <a:pPr marL="539496" lvl="1" indent="-457200" algn="ctr" fontAlgn="auto">
              <a:spcBef>
                <a:spcPts val="600"/>
              </a:spcBef>
              <a:spcAft>
                <a:spcPts val="0"/>
              </a:spcAft>
              <a:buClr>
                <a:srgbClr val="3891A7"/>
              </a:buClr>
              <a:buSzPct val="80000"/>
              <a:buFont typeface="Wingdings 3"/>
              <a:buChar char="Ò"/>
              <a:defRPr/>
            </a:pPr>
            <a:r>
              <a:rPr lang="fr-FR" sz="1400" b="1" dirty="0">
                <a:solidFill>
                  <a:srgbClr val="00B05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Symbol" pitchFamily="18" charset="2"/>
              </a:rPr>
              <a:t>Inscriptions au Réseau :</a:t>
            </a:r>
          </a:p>
          <a:p>
            <a:pPr marL="82296" algn="ctr" fontAlgn="auto">
              <a:spcBef>
                <a:spcPts val="600"/>
              </a:spcBef>
              <a:spcAft>
                <a:spcPts val="0"/>
              </a:spcAft>
              <a:buClr>
                <a:srgbClr val="3891A7"/>
              </a:buClr>
              <a:buSzPct val="80000"/>
              <a:defRPr/>
            </a:pPr>
            <a:r>
              <a:rPr lang="fr-FR" sz="1400" b="1" dirty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Symbol" pitchFamily="18" charset="2"/>
              </a:rPr>
              <a:t>03 20 44 58 12 /secretariat.rtcavc5962@gmail.com</a:t>
            </a:r>
          </a:p>
        </p:txBody>
      </p:sp>
      <p:pic>
        <p:nvPicPr>
          <p:cNvPr id="8" name="Image 99" descr="Logo Rtcavc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160" y="5449207"/>
            <a:ext cx="1008113" cy="10010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1" y="222877"/>
            <a:ext cx="7467600" cy="90872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fr-FR" sz="3200" b="1" i="1" dirty="0" smtClean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14 groupes de travail</a:t>
            </a:r>
            <a:endParaRPr lang="fr-FR" sz="3200" b="1" i="1" dirty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476799" y="1288184"/>
            <a:ext cx="8291263" cy="4824536"/>
          </a:xfrm>
        </p:spPr>
        <p:txBody>
          <a:bodyPr>
            <a:normAutofit fontScale="70000" lnSpcReduction="20000"/>
          </a:bodyPr>
          <a:lstStyle/>
          <a:p>
            <a:pPr>
              <a:defRPr/>
            </a:pPr>
            <a:r>
              <a:rPr lang="fr-FR" sz="2600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Pluriprofessionnels</a:t>
            </a:r>
            <a:r>
              <a:rPr lang="fr-FR" sz="26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de la réanimation aux associations</a:t>
            </a:r>
          </a:p>
          <a:p>
            <a:pPr marL="0" indent="0">
              <a:buNone/>
              <a:defRPr/>
            </a:pPr>
            <a:r>
              <a:rPr lang="fr-FR" sz="26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</a:p>
          <a:p>
            <a:pPr>
              <a:defRPr/>
            </a:pPr>
            <a:r>
              <a:rPr lang="fr-FR" sz="2600" i="1" dirty="0" smtClean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Thématiques </a:t>
            </a:r>
            <a:r>
              <a:rPr lang="fr-FR" sz="26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	</a:t>
            </a:r>
            <a:r>
              <a:rPr lang="fr-FR" sz="2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Communication/ Projet  </a:t>
            </a:r>
            <a:r>
              <a:rPr lang="fr-FR" sz="26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de soins / Evaluation</a:t>
            </a:r>
          </a:p>
          <a:p>
            <a:pPr lvl="1">
              <a:buNone/>
              <a:defRPr/>
            </a:pPr>
            <a:r>
              <a:rPr lang="fr-FR" sz="26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				Livrets d’information</a:t>
            </a:r>
          </a:p>
          <a:p>
            <a:pPr lvl="1">
              <a:buNone/>
              <a:defRPr/>
            </a:pPr>
            <a:r>
              <a:rPr lang="fr-FR" sz="26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				Troubles du comportement et psychologiques</a:t>
            </a:r>
          </a:p>
          <a:p>
            <a:pPr lvl="1">
              <a:buNone/>
              <a:defRPr/>
            </a:pPr>
            <a:r>
              <a:rPr lang="fr-FR" sz="26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				Eveil de coma / Etats végétatifs</a:t>
            </a:r>
          </a:p>
          <a:p>
            <a:pPr lvl="1">
              <a:buNone/>
              <a:defRPr/>
            </a:pPr>
            <a:r>
              <a:rPr lang="fr-FR" sz="26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				Conduite automobile, mobilité</a:t>
            </a:r>
          </a:p>
          <a:p>
            <a:pPr lvl="1">
              <a:buNone/>
              <a:defRPr/>
            </a:pPr>
            <a:r>
              <a:rPr lang="fr-FR" sz="26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				Déglutition</a:t>
            </a:r>
          </a:p>
          <a:p>
            <a:pPr lvl="1">
              <a:buNone/>
              <a:defRPr/>
            </a:pPr>
            <a:r>
              <a:rPr lang="fr-FR" sz="26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				Enfants</a:t>
            </a:r>
          </a:p>
          <a:p>
            <a:pPr lvl="1">
              <a:buNone/>
              <a:defRPr/>
            </a:pPr>
            <a:r>
              <a:rPr lang="fr-FR" sz="26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				Activités physiques adaptées</a:t>
            </a:r>
          </a:p>
          <a:p>
            <a:pPr lvl="1">
              <a:buNone/>
              <a:defRPr/>
            </a:pPr>
            <a:r>
              <a:rPr lang="fr-FR" sz="26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				Intimité sexualité</a:t>
            </a:r>
          </a:p>
          <a:p>
            <a:pPr lvl="1">
              <a:buNone/>
              <a:defRPr/>
            </a:pPr>
            <a:r>
              <a:rPr lang="fr-FR" sz="26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				Hygiène de vie</a:t>
            </a:r>
          </a:p>
          <a:p>
            <a:pPr marL="1279525" lvl="4" indent="0">
              <a:buFont typeface="Wingdings 2" pitchFamily="18" charset="2"/>
              <a:buNone/>
              <a:defRPr/>
            </a:pPr>
            <a:endParaRPr lang="fr-FR" sz="26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1279525" lvl="4" indent="0">
              <a:buFont typeface="Wingdings 2" pitchFamily="18" charset="2"/>
              <a:buNone/>
              <a:defRPr/>
            </a:pPr>
            <a:r>
              <a:rPr lang="fr-FR" sz="2600" dirty="0" smtClean="0">
                <a:solidFill>
                  <a:schemeClr val="accent2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Pour créer des outils et des protocoles communs partagés aux différents stades de la prise en charge</a:t>
            </a:r>
          </a:p>
          <a:p>
            <a:pPr>
              <a:defRPr/>
            </a:pPr>
            <a:endParaRPr lang="fr-FR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4" name="Flèche droite 3"/>
          <p:cNvSpPr/>
          <p:nvPr/>
        </p:nvSpPr>
        <p:spPr>
          <a:xfrm>
            <a:off x="457201" y="4868780"/>
            <a:ext cx="977900" cy="48577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5" name="Image 99" descr="Logo Rtcavc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799" y="5570959"/>
            <a:ext cx="1008113" cy="10010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Titre 1"/>
          <p:cNvSpPr>
            <a:spLocks noGrp="1"/>
          </p:cNvSpPr>
          <p:nvPr>
            <p:ph type="title"/>
          </p:nvPr>
        </p:nvSpPr>
        <p:spPr>
          <a:xfrm>
            <a:off x="886472" y="476672"/>
            <a:ext cx="7470775" cy="69215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fr-FR" sz="3200" b="1" i="1" dirty="0" smtClean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Des informations partagées</a:t>
            </a:r>
          </a:p>
        </p:txBody>
      </p:sp>
      <p:sp>
        <p:nvSpPr>
          <p:cNvPr id="17411" name="Rectangle 2"/>
          <p:cNvSpPr>
            <a:spLocks noChangeArrowheads="1"/>
          </p:cNvSpPr>
          <p:nvPr/>
        </p:nvSpPr>
        <p:spPr bwMode="auto">
          <a:xfrm>
            <a:off x="539552" y="1611493"/>
            <a:ext cx="7920880" cy="3247043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/>
          <a:p>
            <a:pPr marL="0" lvl="1">
              <a:lnSpc>
                <a:spcPct val="80000"/>
              </a:lnSpc>
              <a:spcAft>
                <a:spcPts val="600"/>
              </a:spcAft>
              <a:defRPr/>
            </a:pPr>
            <a:endParaRPr lang="fr-FR" sz="20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  <a:sym typeface="Symbol" pitchFamily="18" charset="2"/>
            </a:endParaRPr>
          </a:p>
          <a:p>
            <a:pPr marL="469900" lvl="1" indent="-469900">
              <a:lnSpc>
                <a:spcPct val="80000"/>
              </a:lnSpc>
              <a:spcAft>
                <a:spcPts val="600"/>
              </a:spcAft>
              <a:buFont typeface="Wingdings" pitchFamily="2" charset="2"/>
              <a:buChar char="o"/>
              <a:defRPr/>
            </a:pPr>
            <a:r>
              <a:rPr lang="fr-FR" sz="20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Symbol" pitchFamily="18" charset="2"/>
              </a:rPr>
              <a:t>Site </a:t>
            </a:r>
            <a:r>
              <a:rPr lang="fr-FR" sz="20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Symbol" pitchFamily="18" charset="2"/>
              </a:rPr>
              <a:t>Internet (</a:t>
            </a:r>
            <a:r>
              <a:rPr lang="fr-FR" sz="20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Symbol" pitchFamily="18" charset="2"/>
                <a:hlinkClick r:id="rId2"/>
              </a:rPr>
              <a:t>www.reseautcavc5962.org</a:t>
            </a:r>
            <a:r>
              <a:rPr lang="fr-FR" sz="20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Symbol" pitchFamily="18" charset="2"/>
              </a:rPr>
              <a:t>)</a:t>
            </a:r>
            <a:endParaRPr lang="fr-FR" sz="20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  <a:sym typeface="Symbol" pitchFamily="18" charset="2"/>
            </a:endParaRPr>
          </a:p>
          <a:p>
            <a:pPr marL="469900" lvl="1" indent="-469900">
              <a:lnSpc>
                <a:spcPct val="80000"/>
              </a:lnSpc>
              <a:spcAft>
                <a:spcPts val="600"/>
              </a:spcAft>
              <a:buFont typeface="Wingdings" pitchFamily="2" charset="2"/>
              <a:buChar char="o"/>
              <a:defRPr/>
            </a:pPr>
            <a:endParaRPr lang="fr-FR" sz="20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  <a:sym typeface="Symbol" pitchFamily="18" charset="2"/>
            </a:endParaRPr>
          </a:p>
          <a:p>
            <a:pPr marL="469900" lvl="1" indent="-469900">
              <a:lnSpc>
                <a:spcPct val="80000"/>
              </a:lnSpc>
              <a:spcAft>
                <a:spcPts val="600"/>
              </a:spcAft>
              <a:buFont typeface="Wingdings" pitchFamily="2" charset="2"/>
              <a:buChar char="o"/>
              <a:defRPr/>
            </a:pPr>
            <a:r>
              <a:rPr lang="fr-FR" sz="20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Symbol" pitchFamily="18" charset="2"/>
              </a:rPr>
              <a:t>Cartographies  des structures et consultations </a:t>
            </a:r>
            <a:endParaRPr lang="fr-FR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  <a:sym typeface="Symbol" pitchFamily="18" charset="2"/>
            </a:endParaRPr>
          </a:p>
          <a:p>
            <a:pPr marL="469900" lvl="1" indent="-469900">
              <a:lnSpc>
                <a:spcPct val="80000"/>
              </a:lnSpc>
              <a:spcAft>
                <a:spcPts val="600"/>
              </a:spcAft>
              <a:buFont typeface="Wingdings" pitchFamily="2" charset="2"/>
              <a:buChar char="o"/>
              <a:defRPr/>
            </a:pPr>
            <a:endParaRPr lang="fr-FR" sz="20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  <a:sym typeface="Symbol" pitchFamily="18" charset="2"/>
            </a:endParaRPr>
          </a:p>
          <a:p>
            <a:pPr marL="469900" lvl="1" indent="-469900">
              <a:lnSpc>
                <a:spcPct val="80000"/>
              </a:lnSpc>
              <a:spcAft>
                <a:spcPts val="600"/>
              </a:spcAft>
              <a:buFont typeface="Wingdings" pitchFamily="2" charset="2"/>
              <a:buChar char="o"/>
              <a:defRPr/>
            </a:pPr>
            <a:r>
              <a:rPr lang="fr-FR" sz="20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Symbol" pitchFamily="18" charset="2"/>
              </a:rPr>
              <a:t>Annuaire </a:t>
            </a:r>
            <a:r>
              <a:rPr lang="fr-FR" sz="20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Symbol" pitchFamily="18" charset="2"/>
              </a:rPr>
              <a:t>(sanitaire, médicosocial)</a:t>
            </a:r>
          </a:p>
          <a:p>
            <a:pPr marL="469900" lvl="1" indent="-469900">
              <a:lnSpc>
                <a:spcPct val="80000"/>
              </a:lnSpc>
              <a:spcAft>
                <a:spcPts val="600"/>
              </a:spcAft>
              <a:buFont typeface="Wingdings" pitchFamily="2" charset="2"/>
              <a:buChar char="o"/>
              <a:defRPr/>
            </a:pPr>
            <a:endParaRPr lang="fr-FR" sz="20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  <a:sym typeface="Symbol" pitchFamily="18" charset="2"/>
            </a:endParaRPr>
          </a:p>
          <a:p>
            <a:pPr marL="469900" lvl="1" indent="-469900">
              <a:lnSpc>
                <a:spcPct val="80000"/>
              </a:lnSpc>
              <a:spcAft>
                <a:spcPts val="600"/>
              </a:spcAft>
              <a:buFont typeface="Wingdings" pitchFamily="2" charset="2"/>
              <a:buChar char="o"/>
              <a:defRPr/>
            </a:pPr>
            <a:r>
              <a:rPr lang="fr-FR" sz="20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Symbol" pitchFamily="18" charset="2"/>
              </a:rPr>
              <a:t>Lettre </a:t>
            </a:r>
            <a:r>
              <a:rPr lang="fr-FR" sz="20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Symbol" pitchFamily="18" charset="2"/>
              </a:rPr>
              <a:t>semestrielle </a:t>
            </a:r>
          </a:p>
          <a:p>
            <a:pPr marL="469900" lvl="1" indent="-469900">
              <a:lnSpc>
                <a:spcPct val="80000"/>
              </a:lnSpc>
              <a:spcAft>
                <a:spcPts val="600"/>
              </a:spcAft>
              <a:buFont typeface="Wingdings" pitchFamily="2" charset="2"/>
              <a:buChar char="o"/>
              <a:defRPr/>
            </a:pPr>
            <a:endParaRPr lang="fr-FR" sz="20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  <a:sym typeface="Symbol" pitchFamily="18" charset="2"/>
            </a:endParaRPr>
          </a:p>
          <a:p>
            <a:pPr marL="469900" lvl="1" indent="-469900">
              <a:lnSpc>
                <a:spcPct val="80000"/>
              </a:lnSpc>
              <a:spcAft>
                <a:spcPts val="600"/>
              </a:spcAft>
              <a:buFont typeface="Wingdings" pitchFamily="2" charset="2"/>
              <a:buChar char="o"/>
              <a:defRPr/>
            </a:pPr>
            <a:r>
              <a:rPr lang="fr-FR" sz="20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Symbol" pitchFamily="18" charset="2"/>
              </a:rPr>
              <a:t>Information régulières par mail aux </a:t>
            </a:r>
            <a:r>
              <a:rPr lang="fr-FR" sz="20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Symbol" pitchFamily="18" charset="2"/>
              </a:rPr>
              <a:t>adhérents</a:t>
            </a:r>
            <a:endParaRPr lang="fr-FR" sz="20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  <a:sym typeface="Symbol" pitchFamily="18" charset="2"/>
            </a:endParaRPr>
          </a:p>
        </p:txBody>
      </p:sp>
      <p:pic>
        <p:nvPicPr>
          <p:cNvPr id="4" name="Image 99" descr="Logo Rtcavc.JP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5517232"/>
            <a:ext cx="1008113" cy="10010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141</TotalTime>
  <Words>353</Words>
  <Application>Microsoft Office PowerPoint</Application>
  <PresentationFormat>Affichage à l'écran (4:3)</PresentationFormat>
  <Paragraphs>135</Paragraphs>
  <Slides>7</Slides>
  <Notes>3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8" baseType="lpstr">
      <vt:lpstr>Thème Office</vt:lpstr>
      <vt:lpstr>Diapositive 1</vt:lpstr>
      <vt:lpstr>Diapositive 2</vt:lpstr>
      <vt:lpstr>Diapositive 3</vt:lpstr>
      <vt:lpstr>Diapositive 4</vt:lpstr>
      <vt:lpstr>Des formations spécialisées sur la cérébrolésion</vt:lpstr>
      <vt:lpstr>14 groupes de travail</vt:lpstr>
      <vt:lpstr>Des informations partagées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Admin</dc:creator>
  <cp:lastModifiedBy>o.kozlowski</cp:lastModifiedBy>
  <cp:revision>19</cp:revision>
  <dcterms:created xsi:type="dcterms:W3CDTF">2017-03-28T08:04:31Z</dcterms:created>
  <dcterms:modified xsi:type="dcterms:W3CDTF">2017-04-04T14:03:27Z</dcterms:modified>
</cp:coreProperties>
</file>