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078" r:id="rId1"/>
  </p:sldMasterIdLst>
  <p:notesMasterIdLst>
    <p:notesMasterId r:id="rId16"/>
  </p:notesMasterIdLst>
  <p:handoutMasterIdLst>
    <p:handoutMasterId r:id="rId17"/>
  </p:handoutMasterIdLst>
  <p:sldIdLst>
    <p:sldId id="256" r:id="rId2"/>
    <p:sldId id="261" r:id="rId3"/>
    <p:sldId id="262" r:id="rId4"/>
    <p:sldId id="257" r:id="rId5"/>
    <p:sldId id="263" r:id="rId6"/>
    <p:sldId id="264" r:id="rId7"/>
    <p:sldId id="265" r:id="rId8"/>
    <p:sldId id="268" r:id="rId9"/>
    <p:sldId id="269" r:id="rId10"/>
    <p:sldId id="270" r:id="rId11"/>
    <p:sldId id="272" r:id="rId12"/>
    <p:sldId id="271" r:id="rId13"/>
    <p:sldId id="273" r:id="rId14"/>
    <p:sldId id="260" r:id="rId15"/>
  </p:sldIdLst>
  <p:sldSz cx="9906000" cy="6858000" type="A4"/>
  <p:notesSz cx="6797675" cy="9856788"/>
  <p:kinsoku lang="ja-JP" invalStChars="、。，．・：；？！゛゜ヽヾゝゞ々ー’”）〕］｝〉》」』】°‰′″℃￠％ぁぃぅぇぉっゃゅょゎァィゥェォッャュョヮヵヶ!%),.:;?]}｡｣､･ｧｨｩｪｫｬｭｮｯｰﾞﾟ" invalEndChars="‘“（〔［｛〈《「『【￥＄$([\{｢￡"/>
  <p:defaultTextStyle>
    <a:defPPr>
      <a:defRPr lang="fr-FR"/>
    </a:defPPr>
    <a:lvl1pPr algn="l" rtl="0" fontAlgn="base">
      <a:spcBef>
        <a:spcPct val="0"/>
      </a:spcBef>
      <a:spcAft>
        <a:spcPct val="0"/>
      </a:spcAft>
      <a:defRPr sz="1400" kern="1200">
        <a:solidFill>
          <a:schemeClr val="folHlink"/>
        </a:solidFill>
        <a:latin typeface="Franklin Gothic Book" charset="0"/>
        <a:ea typeface="ＭＳ Ｐゴシック" charset="0"/>
        <a:cs typeface="ＭＳ Ｐゴシック" charset="0"/>
      </a:defRPr>
    </a:lvl1pPr>
    <a:lvl2pPr marL="457200" algn="l" rtl="0" fontAlgn="base">
      <a:spcBef>
        <a:spcPct val="0"/>
      </a:spcBef>
      <a:spcAft>
        <a:spcPct val="0"/>
      </a:spcAft>
      <a:defRPr sz="1400" kern="1200">
        <a:solidFill>
          <a:schemeClr val="folHlink"/>
        </a:solidFill>
        <a:latin typeface="Franklin Gothic Book" charset="0"/>
        <a:ea typeface="ＭＳ Ｐゴシック" charset="0"/>
        <a:cs typeface="ＭＳ Ｐゴシック" charset="0"/>
      </a:defRPr>
    </a:lvl2pPr>
    <a:lvl3pPr marL="914400" algn="l" rtl="0" fontAlgn="base">
      <a:spcBef>
        <a:spcPct val="0"/>
      </a:spcBef>
      <a:spcAft>
        <a:spcPct val="0"/>
      </a:spcAft>
      <a:defRPr sz="1400" kern="1200">
        <a:solidFill>
          <a:schemeClr val="folHlink"/>
        </a:solidFill>
        <a:latin typeface="Franklin Gothic Book" charset="0"/>
        <a:ea typeface="ＭＳ Ｐゴシック" charset="0"/>
        <a:cs typeface="ＭＳ Ｐゴシック" charset="0"/>
      </a:defRPr>
    </a:lvl3pPr>
    <a:lvl4pPr marL="1371600" algn="l" rtl="0" fontAlgn="base">
      <a:spcBef>
        <a:spcPct val="0"/>
      </a:spcBef>
      <a:spcAft>
        <a:spcPct val="0"/>
      </a:spcAft>
      <a:defRPr sz="1400" kern="1200">
        <a:solidFill>
          <a:schemeClr val="folHlink"/>
        </a:solidFill>
        <a:latin typeface="Franklin Gothic Book" charset="0"/>
        <a:ea typeface="ＭＳ Ｐゴシック" charset="0"/>
        <a:cs typeface="ＭＳ Ｐゴシック" charset="0"/>
      </a:defRPr>
    </a:lvl4pPr>
    <a:lvl5pPr marL="1828800" algn="l" rtl="0" fontAlgn="base">
      <a:spcBef>
        <a:spcPct val="0"/>
      </a:spcBef>
      <a:spcAft>
        <a:spcPct val="0"/>
      </a:spcAft>
      <a:defRPr sz="1400" kern="1200">
        <a:solidFill>
          <a:schemeClr val="folHlink"/>
        </a:solidFill>
        <a:latin typeface="Franklin Gothic Book" charset="0"/>
        <a:ea typeface="ＭＳ Ｐゴシック" charset="0"/>
        <a:cs typeface="ＭＳ Ｐゴシック" charset="0"/>
      </a:defRPr>
    </a:lvl5pPr>
    <a:lvl6pPr marL="2286000" algn="l" defTabSz="457200" rtl="0" eaLnBrk="1" latinLnBrk="0" hangingPunct="1">
      <a:defRPr sz="1400" kern="1200">
        <a:solidFill>
          <a:schemeClr val="folHlink"/>
        </a:solidFill>
        <a:latin typeface="Franklin Gothic Book" charset="0"/>
        <a:ea typeface="ＭＳ Ｐゴシック" charset="0"/>
        <a:cs typeface="ＭＳ Ｐゴシック" charset="0"/>
      </a:defRPr>
    </a:lvl6pPr>
    <a:lvl7pPr marL="2743200" algn="l" defTabSz="457200" rtl="0" eaLnBrk="1" latinLnBrk="0" hangingPunct="1">
      <a:defRPr sz="1400" kern="1200">
        <a:solidFill>
          <a:schemeClr val="folHlink"/>
        </a:solidFill>
        <a:latin typeface="Franklin Gothic Book" charset="0"/>
        <a:ea typeface="ＭＳ Ｐゴシック" charset="0"/>
        <a:cs typeface="ＭＳ Ｐゴシック" charset="0"/>
      </a:defRPr>
    </a:lvl7pPr>
    <a:lvl8pPr marL="3200400" algn="l" defTabSz="457200" rtl="0" eaLnBrk="1" latinLnBrk="0" hangingPunct="1">
      <a:defRPr sz="1400" kern="1200">
        <a:solidFill>
          <a:schemeClr val="folHlink"/>
        </a:solidFill>
        <a:latin typeface="Franklin Gothic Book" charset="0"/>
        <a:ea typeface="ＭＳ Ｐゴシック" charset="0"/>
        <a:cs typeface="ＭＳ Ｐゴシック" charset="0"/>
      </a:defRPr>
    </a:lvl8pPr>
    <a:lvl9pPr marL="3657600" algn="l" defTabSz="457200" rtl="0" eaLnBrk="1" latinLnBrk="0" hangingPunct="1">
      <a:defRPr sz="1400" kern="1200">
        <a:solidFill>
          <a:schemeClr val="folHlink"/>
        </a:solidFill>
        <a:latin typeface="Franklin Gothic Book"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3684">
          <p15:clr>
            <a:srgbClr val="A4A3A4"/>
          </p15:clr>
        </p15:guide>
        <p15:guide id="2" pos="637">
          <p15:clr>
            <a:srgbClr val="A4A3A4"/>
          </p15:clr>
        </p15:guide>
      </p15:sldGuideLst>
    </p:ext>
    <p:ext uri="{2D200454-40CA-4A62-9FC3-DE9A4176ACB9}">
      <p15:notesGuideLst xmlns:p15="http://schemas.microsoft.com/office/powerpoint/2012/main">
        <p15:guide id="1" orient="horz" pos="3104"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7BB5"/>
    <a:srgbClr val="FFFFFF"/>
    <a:srgbClr val="132D69"/>
    <a:srgbClr val="005F84"/>
    <a:srgbClr val="A7005C"/>
    <a:srgbClr val="0094AA"/>
    <a:srgbClr val="008790"/>
    <a:srgbClr val="32477A"/>
    <a:srgbClr val="FF33CC"/>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31"/>
  </p:normalViewPr>
  <p:slideViewPr>
    <p:cSldViewPr snapToGrid="0">
      <p:cViewPr varScale="1">
        <p:scale>
          <a:sx n="72" d="100"/>
          <a:sy n="72" d="100"/>
        </p:scale>
        <p:origin x="1176" y="72"/>
      </p:cViewPr>
      <p:guideLst>
        <p:guide orient="horz" pos="3684"/>
        <p:guide pos="63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2984" y="-608"/>
      </p:cViewPr>
      <p:guideLst>
        <p:guide orient="horz" pos="3104"/>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2B1FA8-492F-42F7-8FFE-60C8BE39DF83}" type="doc">
      <dgm:prSet loTypeId="urn:microsoft.com/office/officeart/2005/8/layout/target3" loCatId="list" qsTypeId="urn:microsoft.com/office/officeart/2005/8/quickstyle/simple3" qsCatId="simple" csTypeId="urn:microsoft.com/office/officeart/2005/8/colors/accent1_1" csCatId="accent1" phldr="1"/>
      <dgm:spPr/>
      <dgm:t>
        <a:bodyPr/>
        <a:lstStyle/>
        <a:p>
          <a:endParaRPr lang="fr-FR"/>
        </a:p>
      </dgm:t>
    </dgm:pt>
    <dgm:pt modelId="{685F734C-110E-4FCF-B512-C69E7698F334}">
      <dgm:prSet phldrT="[Texte]" custT="1"/>
      <dgm:spPr>
        <a:solidFill>
          <a:srgbClr val="FFFFFF">
            <a:alpha val="90000"/>
          </a:srgbClr>
        </a:solidFill>
        <a:ln w="28575">
          <a:solidFill>
            <a:srgbClr val="132D69"/>
          </a:solidFill>
        </a:ln>
      </dgm:spPr>
      <dgm:t>
        <a:bodyPr/>
        <a:lstStyle/>
        <a:p>
          <a:pPr algn="l"/>
          <a:r>
            <a:rPr lang="fr-FR" sz="2000" b="1" dirty="0">
              <a:solidFill>
                <a:schemeClr val="accent6"/>
              </a:solidFill>
            </a:rPr>
            <a:t>L’Entreprise</a:t>
          </a:r>
          <a:r>
            <a:rPr lang="fr-FR" sz="1600" dirty="0"/>
            <a:t> </a:t>
          </a:r>
        </a:p>
      </dgm:t>
    </dgm:pt>
    <dgm:pt modelId="{0CFFAC69-F8ED-4F2A-BAE9-D75EA8033B11}" type="parTrans" cxnId="{6A7F75CE-1831-4BAC-91F9-F0349E744A8A}">
      <dgm:prSet/>
      <dgm:spPr/>
      <dgm:t>
        <a:bodyPr/>
        <a:lstStyle/>
        <a:p>
          <a:endParaRPr lang="fr-FR"/>
        </a:p>
      </dgm:t>
    </dgm:pt>
    <dgm:pt modelId="{4BB86743-A22E-477B-8021-71776982C7DA}" type="sibTrans" cxnId="{6A7F75CE-1831-4BAC-91F9-F0349E744A8A}">
      <dgm:prSet/>
      <dgm:spPr/>
      <dgm:t>
        <a:bodyPr/>
        <a:lstStyle/>
        <a:p>
          <a:endParaRPr lang="fr-FR"/>
        </a:p>
      </dgm:t>
    </dgm:pt>
    <dgm:pt modelId="{D1CDCEB5-BAC3-489E-A46E-0825A2583381}">
      <dgm:prSet phldrT="[Texte]" custT="1"/>
      <dgm:spPr/>
      <dgm:t>
        <a:bodyPr/>
        <a:lstStyle/>
        <a:p>
          <a:r>
            <a:rPr lang="fr-FR" sz="1600" dirty="0"/>
            <a:t>Locaux </a:t>
          </a:r>
        </a:p>
      </dgm:t>
    </dgm:pt>
    <dgm:pt modelId="{B8DBA18B-5F88-4FFC-9198-E5BDDCD39AC2}" type="parTrans" cxnId="{00F5ABB1-D70E-49C2-99E3-8830E8341471}">
      <dgm:prSet/>
      <dgm:spPr/>
      <dgm:t>
        <a:bodyPr/>
        <a:lstStyle/>
        <a:p>
          <a:endParaRPr lang="fr-FR"/>
        </a:p>
      </dgm:t>
    </dgm:pt>
    <dgm:pt modelId="{F047BE6A-CCA0-43C7-948D-245B5E6029B6}" type="sibTrans" cxnId="{00F5ABB1-D70E-49C2-99E3-8830E8341471}">
      <dgm:prSet/>
      <dgm:spPr/>
      <dgm:t>
        <a:bodyPr/>
        <a:lstStyle/>
        <a:p>
          <a:endParaRPr lang="fr-FR"/>
        </a:p>
      </dgm:t>
    </dgm:pt>
    <dgm:pt modelId="{13D8D44E-3948-497D-93D4-DA88AC7BEC5C}">
      <dgm:prSet phldrT="[Texte]" custT="1"/>
      <dgm:spPr/>
      <dgm:t>
        <a:bodyPr/>
        <a:lstStyle/>
        <a:p>
          <a:r>
            <a:rPr lang="fr-FR" sz="1600" dirty="0"/>
            <a:t>Humains(collègues, hiérarchie…)</a:t>
          </a:r>
        </a:p>
      </dgm:t>
    </dgm:pt>
    <dgm:pt modelId="{1F11F2F5-AF0C-464D-AFD2-66FE2734925D}" type="parTrans" cxnId="{4C7C2A24-713D-41EE-AD9F-A1E951F7C3C7}">
      <dgm:prSet/>
      <dgm:spPr/>
      <dgm:t>
        <a:bodyPr/>
        <a:lstStyle/>
        <a:p>
          <a:endParaRPr lang="fr-FR"/>
        </a:p>
      </dgm:t>
    </dgm:pt>
    <dgm:pt modelId="{E40E98A9-E009-4C59-86F8-AB051FDB42EE}" type="sibTrans" cxnId="{4C7C2A24-713D-41EE-AD9F-A1E951F7C3C7}">
      <dgm:prSet/>
      <dgm:spPr/>
      <dgm:t>
        <a:bodyPr/>
        <a:lstStyle/>
        <a:p>
          <a:endParaRPr lang="fr-FR"/>
        </a:p>
      </dgm:t>
    </dgm:pt>
    <dgm:pt modelId="{A91994CC-64ED-4E37-8844-247160FA1ACF}">
      <dgm:prSet phldrT="[Texte]" custT="1"/>
      <dgm:spPr>
        <a:solidFill>
          <a:srgbClr val="FFFFFF"/>
        </a:solidFill>
        <a:ln w="28575">
          <a:solidFill>
            <a:srgbClr val="132D69"/>
          </a:solidFill>
        </a:ln>
      </dgm:spPr>
      <dgm:t>
        <a:bodyPr/>
        <a:lstStyle/>
        <a:p>
          <a:pPr algn="l"/>
          <a:endParaRPr lang="fr-FR" sz="2000" b="1" dirty="0">
            <a:solidFill>
              <a:srgbClr val="0070C0"/>
            </a:solidFill>
          </a:endParaRPr>
        </a:p>
        <a:p>
          <a:pPr algn="l"/>
          <a:r>
            <a:rPr lang="fr-FR" sz="2000" b="1" dirty="0">
              <a:solidFill>
                <a:schemeClr val="accent6"/>
              </a:solidFill>
            </a:rPr>
            <a:t>Environnement du poste de travail </a:t>
          </a:r>
        </a:p>
      </dgm:t>
    </dgm:pt>
    <dgm:pt modelId="{955B17B5-E998-4F2C-A98D-6ED47BF2AA78}" type="parTrans" cxnId="{F24645AC-F30D-414F-9B79-67604701F109}">
      <dgm:prSet/>
      <dgm:spPr/>
      <dgm:t>
        <a:bodyPr/>
        <a:lstStyle/>
        <a:p>
          <a:endParaRPr lang="fr-FR"/>
        </a:p>
      </dgm:t>
    </dgm:pt>
    <dgm:pt modelId="{2BFB7129-98CD-414B-AC10-BA9CE9C259AB}" type="sibTrans" cxnId="{F24645AC-F30D-414F-9B79-67604701F109}">
      <dgm:prSet/>
      <dgm:spPr/>
      <dgm:t>
        <a:bodyPr/>
        <a:lstStyle/>
        <a:p>
          <a:endParaRPr lang="fr-FR"/>
        </a:p>
      </dgm:t>
    </dgm:pt>
    <dgm:pt modelId="{72014911-3758-46EE-8C3C-4FC0D2A46B2D}">
      <dgm:prSet phldrT="[Texte]" custT="1"/>
      <dgm:spPr/>
      <dgm:t>
        <a:bodyPr/>
        <a:lstStyle/>
        <a:p>
          <a:r>
            <a:rPr lang="fr-FR" sz="1600" dirty="0"/>
            <a:t>Locaux</a:t>
          </a:r>
        </a:p>
      </dgm:t>
    </dgm:pt>
    <dgm:pt modelId="{45138C17-88D7-41C6-8B39-D8701C7038F1}" type="parTrans" cxnId="{BDC1727D-2A30-45B8-ACBC-D21CCE3D6C1E}">
      <dgm:prSet/>
      <dgm:spPr/>
      <dgm:t>
        <a:bodyPr/>
        <a:lstStyle/>
        <a:p>
          <a:endParaRPr lang="fr-FR"/>
        </a:p>
      </dgm:t>
    </dgm:pt>
    <dgm:pt modelId="{1C02833A-44F4-40AF-8B1C-FC435B9F7ACA}" type="sibTrans" cxnId="{BDC1727D-2A30-45B8-ACBC-D21CCE3D6C1E}">
      <dgm:prSet/>
      <dgm:spPr/>
      <dgm:t>
        <a:bodyPr/>
        <a:lstStyle/>
        <a:p>
          <a:endParaRPr lang="fr-FR"/>
        </a:p>
      </dgm:t>
    </dgm:pt>
    <dgm:pt modelId="{8809E31A-C359-4087-A9BE-C673DBE953A1}">
      <dgm:prSet phldrT="[Texte]" custT="1"/>
      <dgm:spPr/>
      <dgm:t>
        <a:bodyPr/>
        <a:lstStyle/>
        <a:p>
          <a:r>
            <a:rPr lang="fr-FR" sz="1600" dirty="0"/>
            <a:t>Equipe de travail </a:t>
          </a:r>
        </a:p>
      </dgm:t>
    </dgm:pt>
    <dgm:pt modelId="{B0F846CF-9C33-45B4-8369-336EB6E48DE3}" type="parTrans" cxnId="{E6B5ED53-483F-4A1F-A79C-6B60EBF12C68}">
      <dgm:prSet/>
      <dgm:spPr/>
      <dgm:t>
        <a:bodyPr/>
        <a:lstStyle/>
        <a:p>
          <a:endParaRPr lang="fr-FR"/>
        </a:p>
      </dgm:t>
    </dgm:pt>
    <dgm:pt modelId="{B712D287-55ED-405A-AF2E-0D3BAF978F4F}" type="sibTrans" cxnId="{E6B5ED53-483F-4A1F-A79C-6B60EBF12C68}">
      <dgm:prSet/>
      <dgm:spPr/>
      <dgm:t>
        <a:bodyPr/>
        <a:lstStyle/>
        <a:p>
          <a:endParaRPr lang="fr-FR"/>
        </a:p>
      </dgm:t>
    </dgm:pt>
    <dgm:pt modelId="{844C132F-9A0E-4A63-8A83-4A5992142E90}">
      <dgm:prSet phldrT="[Texte]" custT="1"/>
      <dgm:spPr>
        <a:solidFill>
          <a:srgbClr val="FFFFFF">
            <a:alpha val="90000"/>
          </a:srgbClr>
        </a:solidFill>
        <a:ln w="28575">
          <a:solidFill>
            <a:srgbClr val="132D69"/>
          </a:solidFill>
        </a:ln>
      </dgm:spPr>
      <dgm:t>
        <a:bodyPr/>
        <a:lstStyle/>
        <a:p>
          <a:pPr algn="l"/>
          <a:r>
            <a:rPr lang="fr-FR" sz="2000" b="1" dirty="0">
              <a:solidFill>
                <a:schemeClr val="accent6"/>
              </a:solidFill>
            </a:rPr>
            <a:t>Le poste de travail </a:t>
          </a:r>
        </a:p>
      </dgm:t>
    </dgm:pt>
    <dgm:pt modelId="{89A03508-1261-4E8D-8D0F-849F34A23967}" type="parTrans" cxnId="{ACE5CA16-6A34-445D-91C3-A15B57CD3CF6}">
      <dgm:prSet/>
      <dgm:spPr/>
      <dgm:t>
        <a:bodyPr/>
        <a:lstStyle/>
        <a:p>
          <a:endParaRPr lang="fr-FR"/>
        </a:p>
      </dgm:t>
    </dgm:pt>
    <dgm:pt modelId="{2F478358-C385-4B84-AEE2-B83CAB247AFB}" type="sibTrans" cxnId="{ACE5CA16-6A34-445D-91C3-A15B57CD3CF6}">
      <dgm:prSet/>
      <dgm:spPr/>
      <dgm:t>
        <a:bodyPr/>
        <a:lstStyle/>
        <a:p>
          <a:endParaRPr lang="fr-FR"/>
        </a:p>
      </dgm:t>
    </dgm:pt>
    <dgm:pt modelId="{F4818075-FA52-4332-9F58-C201DFDEE95D}">
      <dgm:prSet phldrT="[Texte]" custT="1"/>
      <dgm:spPr/>
      <dgm:t>
        <a:bodyPr/>
        <a:lstStyle/>
        <a:p>
          <a:r>
            <a:rPr lang="fr-FR" sz="1600" dirty="0"/>
            <a:t>Matériel utilisé.</a:t>
          </a:r>
        </a:p>
      </dgm:t>
    </dgm:pt>
    <dgm:pt modelId="{3253D4D8-95DB-467B-94FC-FDB3BDB9E9FE}" type="parTrans" cxnId="{DD4698B3-28BC-4108-8E30-BF8B57944D0E}">
      <dgm:prSet/>
      <dgm:spPr/>
      <dgm:t>
        <a:bodyPr/>
        <a:lstStyle/>
        <a:p>
          <a:endParaRPr lang="fr-FR"/>
        </a:p>
      </dgm:t>
    </dgm:pt>
    <dgm:pt modelId="{1CB8F9EF-BCC4-41CB-A83E-DF5173E9E268}" type="sibTrans" cxnId="{DD4698B3-28BC-4108-8E30-BF8B57944D0E}">
      <dgm:prSet/>
      <dgm:spPr/>
      <dgm:t>
        <a:bodyPr/>
        <a:lstStyle/>
        <a:p>
          <a:endParaRPr lang="fr-FR"/>
        </a:p>
      </dgm:t>
    </dgm:pt>
    <dgm:pt modelId="{C5CEBE02-8F34-4C51-8297-8861C4AA2CD3}">
      <dgm:prSet phldrT="[Texte]" custT="1"/>
      <dgm:spPr/>
      <dgm:t>
        <a:bodyPr/>
        <a:lstStyle/>
        <a:p>
          <a:r>
            <a:rPr lang="fr-FR" sz="1600" dirty="0"/>
            <a:t>Organisation</a:t>
          </a:r>
        </a:p>
      </dgm:t>
    </dgm:pt>
    <dgm:pt modelId="{0C364B85-794D-4D4D-828B-5C0B0434073C}" type="parTrans" cxnId="{6278C860-A28E-43D1-B9EF-4BFBE7CD8407}">
      <dgm:prSet/>
      <dgm:spPr/>
      <dgm:t>
        <a:bodyPr/>
        <a:lstStyle/>
        <a:p>
          <a:endParaRPr lang="fr-FR"/>
        </a:p>
      </dgm:t>
    </dgm:pt>
    <dgm:pt modelId="{FB0354B5-12A0-4030-B83C-3E878E1DF8C0}" type="sibTrans" cxnId="{6278C860-A28E-43D1-B9EF-4BFBE7CD8407}">
      <dgm:prSet/>
      <dgm:spPr/>
      <dgm:t>
        <a:bodyPr/>
        <a:lstStyle/>
        <a:p>
          <a:endParaRPr lang="fr-FR"/>
        </a:p>
      </dgm:t>
    </dgm:pt>
    <dgm:pt modelId="{D62F7138-B011-4C3D-BE7D-9529A2CFE914}">
      <dgm:prSet phldrT="[Texte]" custT="1"/>
      <dgm:spPr/>
      <dgm:t>
        <a:bodyPr/>
        <a:lstStyle/>
        <a:p>
          <a:r>
            <a:rPr lang="fr-FR" sz="1600" dirty="0"/>
            <a:t>Arrivée dans l’entreprise</a:t>
          </a:r>
        </a:p>
      </dgm:t>
    </dgm:pt>
    <dgm:pt modelId="{5B2DD177-0EFD-4C3F-8712-85B061C1B4BF}" type="sibTrans" cxnId="{1F02AC85-6A05-452E-BA19-80EEDB9B415E}">
      <dgm:prSet/>
      <dgm:spPr/>
      <dgm:t>
        <a:bodyPr/>
        <a:lstStyle/>
        <a:p>
          <a:endParaRPr lang="fr-FR"/>
        </a:p>
      </dgm:t>
    </dgm:pt>
    <dgm:pt modelId="{BE6E6E8D-D48D-4E18-AD14-4D55FB9F02DF}" type="parTrans" cxnId="{1F02AC85-6A05-452E-BA19-80EEDB9B415E}">
      <dgm:prSet/>
      <dgm:spPr/>
      <dgm:t>
        <a:bodyPr/>
        <a:lstStyle/>
        <a:p>
          <a:endParaRPr lang="fr-FR"/>
        </a:p>
      </dgm:t>
    </dgm:pt>
    <dgm:pt modelId="{3A5E479F-1647-4CFC-A068-A60C905CE591}">
      <dgm:prSet phldrT="[Texte]" custT="1"/>
      <dgm:spPr/>
      <dgm:t>
        <a:bodyPr/>
        <a:lstStyle/>
        <a:p>
          <a:r>
            <a:rPr lang="fr-FR" sz="1600" dirty="0"/>
            <a:t>Trajet domicile , travail </a:t>
          </a:r>
        </a:p>
      </dgm:t>
    </dgm:pt>
    <dgm:pt modelId="{5EDB1ADE-CCA4-4645-8FD6-AD20887C2132}" type="sibTrans" cxnId="{5D9362CE-7A59-448F-AA27-0502848695A4}">
      <dgm:prSet/>
      <dgm:spPr/>
      <dgm:t>
        <a:bodyPr/>
        <a:lstStyle/>
        <a:p>
          <a:endParaRPr lang="fr-FR"/>
        </a:p>
      </dgm:t>
    </dgm:pt>
    <dgm:pt modelId="{362FD6B2-C55B-4A3D-A311-E8AA25299273}" type="parTrans" cxnId="{5D9362CE-7A59-448F-AA27-0502848695A4}">
      <dgm:prSet/>
      <dgm:spPr/>
      <dgm:t>
        <a:bodyPr/>
        <a:lstStyle/>
        <a:p>
          <a:endParaRPr lang="fr-FR"/>
        </a:p>
      </dgm:t>
    </dgm:pt>
    <dgm:pt modelId="{1ADB0D00-7736-43E5-8111-C5A0DC0628A8}">
      <dgm:prSet phldrT="[Texte]"/>
      <dgm:spPr/>
      <dgm:t>
        <a:bodyPr/>
        <a:lstStyle/>
        <a:p>
          <a:r>
            <a:rPr lang="fr-FR" sz="1800" dirty="0"/>
            <a:t>… </a:t>
          </a:r>
        </a:p>
      </dgm:t>
    </dgm:pt>
    <dgm:pt modelId="{A1CB7DA8-18E3-4AB1-AE72-2B4724DE0514}" type="parTrans" cxnId="{551131BE-EA63-4431-AC1E-69C2EF614510}">
      <dgm:prSet/>
      <dgm:spPr/>
      <dgm:t>
        <a:bodyPr/>
        <a:lstStyle/>
        <a:p>
          <a:endParaRPr lang="fr-FR"/>
        </a:p>
      </dgm:t>
    </dgm:pt>
    <dgm:pt modelId="{11BCC778-ADB4-4081-991F-381758854D5C}" type="sibTrans" cxnId="{551131BE-EA63-4431-AC1E-69C2EF614510}">
      <dgm:prSet/>
      <dgm:spPr/>
      <dgm:t>
        <a:bodyPr/>
        <a:lstStyle/>
        <a:p>
          <a:endParaRPr lang="fr-FR"/>
        </a:p>
      </dgm:t>
    </dgm:pt>
    <dgm:pt modelId="{528074AE-14E2-47BB-BCC3-0D762002B015}">
      <dgm:prSet phldrT="[Texte]" custT="1"/>
      <dgm:spPr>
        <a:solidFill>
          <a:srgbClr val="FFFFFF"/>
        </a:solidFill>
        <a:ln w="28575">
          <a:solidFill>
            <a:srgbClr val="132D69"/>
          </a:solidFill>
        </a:ln>
      </dgm:spPr>
      <dgm:t>
        <a:bodyPr/>
        <a:lstStyle/>
        <a:p>
          <a:pPr algn="l"/>
          <a:r>
            <a:rPr lang="fr-FR" sz="2000" b="1" dirty="0">
              <a:solidFill>
                <a:schemeClr val="accent6"/>
              </a:solidFill>
            </a:rPr>
            <a:t>Accès à l’entreprise </a:t>
          </a:r>
        </a:p>
      </dgm:t>
    </dgm:pt>
    <dgm:pt modelId="{FA4C9681-4F6A-49AB-AD86-CF8D1E672A4F}" type="parTrans" cxnId="{EEA123DF-AC64-4A5F-9DE6-D7D30FE731A7}">
      <dgm:prSet/>
      <dgm:spPr/>
      <dgm:t>
        <a:bodyPr/>
        <a:lstStyle/>
        <a:p>
          <a:endParaRPr lang="fr-FR"/>
        </a:p>
      </dgm:t>
    </dgm:pt>
    <dgm:pt modelId="{8CDFF9D7-9093-4023-A050-6D56AAAA18C4}" type="sibTrans" cxnId="{EEA123DF-AC64-4A5F-9DE6-D7D30FE731A7}">
      <dgm:prSet/>
      <dgm:spPr/>
      <dgm:t>
        <a:bodyPr/>
        <a:lstStyle/>
        <a:p>
          <a:endParaRPr lang="fr-FR"/>
        </a:p>
      </dgm:t>
    </dgm:pt>
    <dgm:pt modelId="{845E501C-A2A0-42EE-906C-64D8E5642FAB}" type="pres">
      <dgm:prSet presAssocID="{7D2B1FA8-492F-42F7-8FFE-60C8BE39DF83}" presName="Name0" presStyleCnt="0">
        <dgm:presLayoutVars>
          <dgm:chMax val="7"/>
          <dgm:dir/>
          <dgm:animLvl val="lvl"/>
          <dgm:resizeHandles val="exact"/>
        </dgm:presLayoutVars>
      </dgm:prSet>
      <dgm:spPr/>
    </dgm:pt>
    <dgm:pt modelId="{316FEF5D-E171-4DDD-82FD-BD8CB5797D9A}" type="pres">
      <dgm:prSet presAssocID="{528074AE-14E2-47BB-BCC3-0D762002B015}" presName="circle1" presStyleLbl="node1" presStyleIdx="0" presStyleCnt="4" custLinFactNeighborX="2"/>
      <dgm:spPr>
        <a:gradFill flip="none" rotWithShape="0">
          <a:gsLst>
            <a:gs pos="0">
              <a:srgbClr val="277BB5">
                <a:shade val="30000"/>
                <a:satMod val="115000"/>
              </a:srgbClr>
            </a:gs>
            <a:gs pos="50000">
              <a:srgbClr val="277BB5">
                <a:shade val="67500"/>
                <a:satMod val="115000"/>
              </a:srgbClr>
            </a:gs>
            <a:gs pos="100000">
              <a:srgbClr val="277BB5">
                <a:shade val="100000"/>
                <a:satMod val="115000"/>
              </a:srgbClr>
            </a:gs>
          </a:gsLst>
          <a:lin ang="13500000" scaled="1"/>
          <a:tileRect/>
        </a:gradFill>
      </dgm:spPr>
    </dgm:pt>
    <dgm:pt modelId="{817C190D-73C3-4AD1-A57A-9327555DAFBA}" type="pres">
      <dgm:prSet presAssocID="{528074AE-14E2-47BB-BCC3-0D762002B015}" presName="space" presStyleCnt="0"/>
      <dgm:spPr/>
    </dgm:pt>
    <dgm:pt modelId="{C0D3931D-C845-4B13-BFF2-C55C2652C879}" type="pres">
      <dgm:prSet presAssocID="{528074AE-14E2-47BB-BCC3-0D762002B015}" presName="rect1" presStyleLbl="alignAcc1" presStyleIdx="0" presStyleCnt="4" custLinFactNeighborY="-282"/>
      <dgm:spPr/>
    </dgm:pt>
    <dgm:pt modelId="{DFCE7DB4-EB30-4484-B858-10E0A0A6E983}" type="pres">
      <dgm:prSet presAssocID="{685F734C-110E-4FCF-B512-C69E7698F334}" presName="vertSpace2" presStyleLbl="node1" presStyleIdx="0" presStyleCnt="4"/>
      <dgm:spPr/>
    </dgm:pt>
    <dgm:pt modelId="{124E60F6-57C9-434C-AF6D-EE3721EBA5C4}" type="pres">
      <dgm:prSet presAssocID="{685F734C-110E-4FCF-B512-C69E7698F334}" presName="circle2" presStyleLbl="node1" presStyleIdx="1" presStyleCnt="4" custScaleY="97638" custLinFactNeighborY="9052"/>
      <dgm:spPr>
        <a:gradFill flip="none" rotWithShape="0">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10800000" scaled="1"/>
          <a:tileRect/>
        </a:gradFill>
      </dgm:spPr>
    </dgm:pt>
    <dgm:pt modelId="{F9E8AC6E-A15F-47AC-8CDC-4AA0DFF95676}" type="pres">
      <dgm:prSet presAssocID="{685F734C-110E-4FCF-B512-C69E7698F334}" presName="rect2" presStyleLbl="alignAcc1" presStyleIdx="1" presStyleCnt="4" custScaleY="82136" custLinFactNeighborX="246" custLinFactNeighborY="240"/>
      <dgm:spPr/>
    </dgm:pt>
    <dgm:pt modelId="{0358EA11-74C6-4BE4-BE64-0266760D10FD}" type="pres">
      <dgm:prSet presAssocID="{A91994CC-64ED-4E37-8844-247160FA1ACF}" presName="vertSpace3" presStyleLbl="node1" presStyleIdx="1" presStyleCnt="4"/>
      <dgm:spPr/>
    </dgm:pt>
    <dgm:pt modelId="{2A5FD6DF-0559-453E-8C09-84900153F5CB}" type="pres">
      <dgm:prSet presAssocID="{A91994CC-64ED-4E37-8844-247160FA1ACF}" presName="circle3" presStyleLbl="node1" presStyleIdx="2" presStyleCnt="4" custScaleY="96392" custLinFactNeighborX="2372" custLinFactNeighborY="22187"/>
      <dgm:spPr>
        <a:gradFill flip="none" rotWithShape="0">
          <a:gsLst>
            <a:gs pos="0">
              <a:schemeClr val="accent5">
                <a:shade val="30000"/>
                <a:satMod val="115000"/>
              </a:schemeClr>
            </a:gs>
            <a:gs pos="50000">
              <a:schemeClr val="accent5">
                <a:shade val="67500"/>
                <a:satMod val="115000"/>
              </a:schemeClr>
            </a:gs>
            <a:gs pos="100000">
              <a:schemeClr val="accent5">
                <a:shade val="100000"/>
                <a:satMod val="115000"/>
              </a:schemeClr>
            </a:gs>
          </a:gsLst>
          <a:lin ang="10800000" scaled="1"/>
          <a:tileRect/>
        </a:gradFill>
      </dgm:spPr>
    </dgm:pt>
    <dgm:pt modelId="{FAB76BFC-6EED-4B52-86B9-13589C7B7021}" type="pres">
      <dgm:prSet presAssocID="{A91994CC-64ED-4E37-8844-247160FA1ACF}" presName="rect3" presStyleLbl="alignAcc1" presStyleIdx="2" presStyleCnt="4" custScaleY="56297" custLinFactNeighborX="246" custLinFactNeighborY="-2126"/>
      <dgm:spPr/>
    </dgm:pt>
    <dgm:pt modelId="{4FD7F317-DAB4-46B5-92B1-F95407AB5E5A}" type="pres">
      <dgm:prSet presAssocID="{844C132F-9A0E-4A63-8A83-4A5992142E90}" presName="vertSpace4" presStyleLbl="node1" presStyleIdx="2" presStyleCnt="4"/>
      <dgm:spPr/>
    </dgm:pt>
    <dgm:pt modelId="{18589229-2EA0-4C9D-BD4F-C65DABF1D440}" type="pres">
      <dgm:prSet presAssocID="{844C132F-9A0E-4A63-8A83-4A5992142E90}" presName="circle4" presStyleLbl="node1" presStyleIdx="3" presStyleCnt="4" custScaleY="93519" custLinFactNeighborY="69555"/>
      <dgm:spPr>
        <a:solidFill>
          <a:srgbClr val="FFFFFF"/>
        </a:solidFill>
      </dgm:spPr>
    </dgm:pt>
    <dgm:pt modelId="{4EA99DC3-2F80-41FB-B142-D0E7278B06C3}" type="pres">
      <dgm:prSet presAssocID="{844C132F-9A0E-4A63-8A83-4A5992142E90}" presName="rect4" presStyleLbl="alignAcc1" presStyleIdx="3" presStyleCnt="4" custLinFactNeighborX="215" custLinFactNeighborY="68931"/>
      <dgm:spPr/>
    </dgm:pt>
    <dgm:pt modelId="{34A2B07D-B444-4D4C-AC43-94B7B96B7AE6}" type="pres">
      <dgm:prSet presAssocID="{528074AE-14E2-47BB-BCC3-0D762002B015}" presName="rect1ParTx" presStyleLbl="alignAcc1" presStyleIdx="3" presStyleCnt="4">
        <dgm:presLayoutVars>
          <dgm:chMax val="1"/>
          <dgm:bulletEnabled val="1"/>
        </dgm:presLayoutVars>
      </dgm:prSet>
      <dgm:spPr/>
    </dgm:pt>
    <dgm:pt modelId="{8E8D47DE-E1BB-411F-A437-0FA400337D0C}" type="pres">
      <dgm:prSet presAssocID="{528074AE-14E2-47BB-BCC3-0D762002B015}" presName="rect1ChTx" presStyleLbl="alignAcc1" presStyleIdx="3" presStyleCnt="4" custScaleX="103725" custLinFactNeighborY="17238">
        <dgm:presLayoutVars>
          <dgm:bulletEnabled val="1"/>
        </dgm:presLayoutVars>
      </dgm:prSet>
      <dgm:spPr/>
    </dgm:pt>
    <dgm:pt modelId="{A78EE134-F17C-4676-8098-303B51EF5416}" type="pres">
      <dgm:prSet presAssocID="{685F734C-110E-4FCF-B512-C69E7698F334}" presName="rect2ParTx" presStyleLbl="alignAcc1" presStyleIdx="3" presStyleCnt="4">
        <dgm:presLayoutVars>
          <dgm:chMax val="1"/>
          <dgm:bulletEnabled val="1"/>
        </dgm:presLayoutVars>
      </dgm:prSet>
      <dgm:spPr/>
    </dgm:pt>
    <dgm:pt modelId="{663E66F5-E6F3-4150-93F8-04A0334CEEC7}" type="pres">
      <dgm:prSet presAssocID="{685F734C-110E-4FCF-B512-C69E7698F334}" presName="rect2ChTx" presStyleLbl="alignAcc1" presStyleIdx="3" presStyleCnt="4" custLinFactNeighborX="0" custLinFactNeighborY="42419">
        <dgm:presLayoutVars>
          <dgm:bulletEnabled val="1"/>
        </dgm:presLayoutVars>
      </dgm:prSet>
      <dgm:spPr/>
    </dgm:pt>
    <dgm:pt modelId="{E6D483FD-3104-4F7F-8618-8642EE3B666F}" type="pres">
      <dgm:prSet presAssocID="{A91994CC-64ED-4E37-8844-247160FA1ACF}" presName="rect3ParTx" presStyleLbl="alignAcc1" presStyleIdx="3" presStyleCnt="4">
        <dgm:presLayoutVars>
          <dgm:chMax val="1"/>
          <dgm:bulletEnabled val="1"/>
        </dgm:presLayoutVars>
      </dgm:prSet>
      <dgm:spPr/>
    </dgm:pt>
    <dgm:pt modelId="{13EAD76A-F9A5-40F6-B4CB-0FD1A2F01DDB}" type="pres">
      <dgm:prSet presAssocID="{A91994CC-64ED-4E37-8844-247160FA1ACF}" presName="rect3ChTx" presStyleLbl="alignAcc1" presStyleIdx="3" presStyleCnt="4" custLinFactNeighborX="0" custLinFactNeighborY="53935">
        <dgm:presLayoutVars>
          <dgm:bulletEnabled val="1"/>
        </dgm:presLayoutVars>
      </dgm:prSet>
      <dgm:spPr/>
    </dgm:pt>
    <dgm:pt modelId="{78B75292-7AF7-47F8-BDF3-44DCAE574BFF}" type="pres">
      <dgm:prSet presAssocID="{844C132F-9A0E-4A63-8A83-4A5992142E90}" presName="rect4ParTx" presStyleLbl="alignAcc1" presStyleIdx="3" presStyleCnt="4">
        <dgm:presLayoutVars>
          <dgm:chMax val="1"/>
          <dgm:bulletEnabled val="1"/>
        </dgm:presLayoutVars>
      </dgm:prSet>
      <dgm:spPr/>
    </dgm:pt>
    <dgm:pt modelId="{5D5B3B5B-832C-4E5B-980E-C4E60B273BF1}" type="pres">
      <dgm:prSet presAssocID="{844C132F-9A0E-4A63-8A83-4A5992142E90}" presName="rect4ChTx" presStyleLbl="alignAcc1" presStyleIdx="3" presStyleCnt="4" custLinFactNeighborY="71914">
        <dgm:presLayoutVars>
          <dgm:bulletEnabled val="1"/>
        </dgm:presLayoutVars>
      </dgm:prSet>
      <dgm:spPr/>
    </dgm:pt>
  </dgm:ptLst>
  <dgm:cxnLst>
    <dgm:cxn modelId="{E6D5CAEA-405B-4E13-843A-7F63FD4F973D}" type="presOf" srcId="{A91994CC-64ED-4E37-8844-247160FA1ACF}" destId="{E6D483FD-3104-4F7F-8618-8642EE3B666F}" srcOrd="1" destOrd="0" presId="urn:microsoft.com/office/officeart/2005/8/layout/target3"/>
    <dgm:cxn modelId="{A1F23014-967C-4063-BA9B-01FC35C23B49}" type="presOf" srcId="{685F734C-110E-4FCF-B512-C69E7698F334}" destId="{A78EE134-F17C-4676-8098-303B51EF5416}" srcOrd="1" destOrd="0" presId="urn:microsoft.com/office/officeart/2005/8/layout/target3"/>
    <dgm:cxn modelId="{743CE4D6-E902-468B-B955-9CC8A7B96F03}" type="presOf" srcId="{D1CDCEB5-BAC3-489E-A46E-0825A2583381}" destId="{663E66F5-E6F3-4150-93F8-04A0334CEEC7}" srcOrd="0" destOrd="0" presId="urn:microsoft.com/office/officeart/2005/8/layout/target3"/>
    <dgm:cxn modelId="{55307275-526E-4174-B686-B89165B1EA79}" type="presOf" srcId="{528074AE-14E2-47BB-BCC3-0D762002B015}" destId="{C0D3931D-C845-4B13-BFF2-C55C2652C879}" srcOrd="0" destOrd="0" presId="urn:microsoft.com/office/officeart/2005/8/layout/target3"/>
    <dgm:cxn modelId="{2A4111C8-2E92-451D-92B8-963FE21F7C08}" type="presOf" srcId="{844C132F-9A0E-4A63-8A83-4A5992142E90}" destId="{78B75292-7AF7-47F8-BDF3-44DCAE574BFF}" srcOrd="1" destOrd="0" presId="urn:microsoft.com/office/officeart/2005/8/layout/target3"/>
    <dgm:cxn modelId="{947E1B62-0AF7-4606-AF0A-196086D9BEEF}" type="presOf" srcId="{528074AE-14E2-47BB-BCC3-0D762002B015}" destId="{34A2B07D-B444-4D4C-AC43-94B7B96B7AE6}" srcOrd="1" destOrd="0" presId="urn:microsoft.com/office/officeart/2005/8/layout/target3"/>
    <dgm:cxn modelId="{BBB68766-B46B-4D8D-879A-F17D56A78F1B}" type="presOf" srcId="{1ADB0D00-7736-43E5-8111-C5A0DC0628A8}" destId="{5D5B3B5B-832C-4E5B-980E-C4E60B273BF1}" srcOrd="0" destOrd="2" presId="urn:microsoft.com/office/officeart/2005/8/layout/target3"/>
    <dgm:cxn modelId="{6A7F75CE-1831-4BAC-91F9-F0349E744A8A}" srcId="{7D2B1FA8-492F-42F7-8FFE-60C8BE39DF83}" destId="{685F734C-110E-4FCF-B512-C69E7698F334}" srcOrd="1" destOrd="0" parTransId="{0CFFAC69-F8ED-4F2A-BAE9-D75EA8033B11}" sibTransId="{4BB86743-A22E-477B-8021-71776982C7DA}"/>
    <dgm:cxn modelId="{6278C860-A28E-43D1-B9EF-4BFBE7CD8407}" srcId="{844C132F-9A0E-4A63-8A83-4A5992142E90}" destId="{C5CEBE02-8F34-4C51-8297-8861C4AA2CD3}" srcOrd="1" destOrd="0" parTransId="{0C364B85-794D-4D4D-828B-5C0B0434073C}" sibTransId="{FB0354B5-12A0-4030-B83C-3E878E1DF8C0}"/>
    <dgm:cxn modelId="{E6B5ED53-483F-4A1F-A79C-6B60EBF12C68}" srcId="{A91994CC-64ED-4E37-8844-247160FA1ACF}" destId="{8809E31A-C359-4087-A9BE-C673DBE953A1}" srcOrd="1" destOrd="0" parTransId="{B0F846CF-9C33-45B4-8369-336EB6E48DE3}" sibTransId="{B712D287-55ED-405A-AF2E-0D3BAF978F4F}"/>
    <dgm:cxn modelId="{5D9362CE-7A59-448F-AA27-0502848695A4}" srcId="{528074AE-14E2-47BB-BCC3-0D762002B015}" destId="{3A5E479F-1647-4CFC-A068-A60C905CE591}" srcOrd="0" destOrd="0" parTransId="{362FD6B2-C55B-4A3D-A311-E8AA25299273}" sibTransId="{5EDB1ADE-CCA4-4645-8FD6-AD20887C2132}"/>
    <dgm:cxn modelId="{BDC1727D-2A30-45B8-ACBC-D21CCE3D6C1E}" srcId="{A91994CC-64ED-4E37-8844-247160FA1ACF}" destId="{72014911-3758-46EE-8C3C-4FC0D2A46B2D}" srcOrd="0" destOrd="0" parTransId="{45138C17-88D7-41C6-8B39-D8701C7038F1}" sibTransId="{1C02833A-44F4-40AF-8B1C-FC435B9F7ACA}"/>
    <dgm:cxn modelId="{A58A4EB7-9DDE-4AF4-A432-05F05AF96E93}" type="presOf" srcId="{844C132F-9A0E-4A63-8A83-4A5992142E90}" destId="{4EA99DC3-2F80-41FB-B142-D0E7278B06C3}" srcOrd="0" destOrd="0" presId="urn:microsoft.com/office/officeart/2005/8/layout/target3"/>
    <dgm:cxn modelId="{A7D742D5-9BBB-485D-9689-91E50C0EF986}" type="presOf" srcId="{13D8D44E-3948-497D-93D4-DA88AC7BEC5C}" destId="{663E66F5-E6F3-4150-93F8-04A0334CEEC7}" srcOrd="0" destOrd="1" presId="urn:microsoft.com/office/officeart/2005/8/layout/target3"/>
    <dgm:cxn modelId="{998816DF-9F3B-4800-9CE5-E3CEDF49FD5D}" type="presOf" srcId="{7D2B1FA8-492F-42F7-8FFE-60C8BE39DF83}" destId="{845E501C-A2A0-42EE-906C-64D8E5642FAB}" srcOrd="0" destOrd="0" presId="urn:microsoft.com/office/officeart/2005/8/layout/target3"/>
    <dgm:cxn modelId="{93B55953-2BE0-46C4-A40D-3DEC95C1AF31}" type="presOf" srcId="{3A5E479F-1647-4CFC-A068-A60C905CE591}" destId="{8E8D47DE-E1BB-411F-A437-0FA400337D0C}" srcOrd="0" destOrd="0" presId="urn:microsoft.com/office/officeart/2005/8/layout/target3"/>
    <dgm:cxn modelId="{F5F8EA1E-0EA2-46F2-9FE9-F084773AF2EB}" type="presOf" srcId="{8809E31A-C359-4087-A9BE-C673DBE953A1}" destId="{13EAD76A-F9A5-40F6-B4CB-0FD1A2F01DDB}" srcOrd="0" destOrd="1" presId="urn:microsoft.com/office/officeart/2005/8/layout/target3"/>
    <dgm:cxn modelId="{49220B73-C5D2-4649-ADC0-A07945FE3792}" type="presOf" srcId="{D62F7138-B011-4C3D-BE7D-9529A2CFE914}" destId="{8E8D47DE-E1BB-411F-A437-0FA400337D0C}" srcOrd="0" destOrd="1" presId="urn:microsoft.com/office/officeart/2005/8/layout/target3"/>
    <dgm:cxn modelId="{DD4698B3-28BC-4108-8E30-BF8B57944D0E}" srcId="{844C132F-9A0E-4A63-8A83-4A5992142E90}" destId="{F4818075-FA52-4332-9F58-C201DFDEE95D}" srcOrd="0" destOrd="0" parTransId="{3253D4D8-95DB-467B-94FC-FDB3BDB9E9FE}" sibTransId="{1CB8F9EF-BCC4-41CB-A83E-DF5173E9E268}"/>
    <dgm:cxn modelId="{F297212F-0287-4446-86F9-A1A6AF7EFE49}" type="presOf" srcId="{685F734C-110E-4FCF-B512-C69E7698F334}" destId="{F9E8AC6E-A15F-47AC-8CDC-4AA0DFF95676}" srcOrd="0" destOrd="0" presId="urn:microsoft.com/office/officeart/2005/8/layout/target3"/>
    <dgm:cxn modelId="{1F02AC85-6A05-452E-BA19-80EEDB9B415E}" srcId="{528074AE-14E2-47BB-BCC3-0D762002B015}" destId="{D62F7138-B011-4C3D-BE7D-9529A2CFE914}" srcOrd="1" destOrd="0" parTransId="{BE6E6E8D-D48D-4E18-AD14-4D55FB9F02DF}" sibTransId="{5B2DD177-0EFD-4C3F-8712-85B061C1B4BF}"/>
    <dgm:cxn modelId="{4C7C2A24-713D-41EE-AD9F-A1E951F7C3C7}" srcId="{685F734C-110E-4FCF-B512-C69E7698F334}" destId="{13D8D44E-3948-497D-93D4-DA88AC7BEC5C}" srcOrd="1" destOrd="0" parTransId="{1F11F2F5-AF0C-464D-AFD2-66FE2734925D}" sibTransId="{E40E98A9-E009-4C59-86F8-AB051FDB42EE}"/>
    <dgm:cxn modelId="{391450FE-8224-48BB-ACAD-3026AAAF6580}" type="presOf" srcId="{C5CEBE02-8F34-4C51-8297-8861C4AA2CD3}" destId="{5D5B3B5B-832C-4E5B-980E-C4E60B273BF1}" srcOrd="0" destOrd="1" presId="urn:microsoft.com/office/officeart/2005/8/layout/target3"/>
    <dgm:cxn modelId="{F24645AC-F30D-414F-9B79-67604701F109}" srcId="{7D2B1FA8-492F-42F7-8FFE-60C8BE39DF83}" destId="{A91994CC-64ED-4E37-8844-247160FA1ACF}" srcOrd="2" destOrd="0" parTransId="{955B17B5-E998-4F2C-A98D-6ED47BF2AA78}" sibTransId="{2BFB7129-98CD-414B-AC10-BA9CE9C259AB}"/>
    <dgm:cxn modelId="{97E4EF0E-CA12-4796-9618-225951A29E53}" type="presOf" srcId="{72014911-3758-46EE-8C3C-4FC0D2A46B2D}" destId="{13EAD76A-F9A5-40F6-B4CB-0FD1A2F01DDB}" srcOrd="0" destOrd="0" presId="urn:microsoft.com/office/officeart/2005/8/layout/target3"/>
    <dgm:cxn modelId="{EEA123DF-AC64-4A5F-9DE6-D7D30FE731A7}" srcId="{7D2B1FA8-492F-42F7-8FFE-60C8BE39DF83}" destId="{528074AE-14E2-47BB-BCC3-0D762002B015}" srcOrd="0" destOrd="0" parTransId="{FA4C9681-4F6A-49AB-AD86-CF8D1E672A4F}" sibTransId="{8CDFF9D7-9093-4023-A050-6D56AAAA18C4}"/>
    <dgm:cxn modelId="{551131BE-EA63-4431-AC1E-69C2EF614510}" srcId="{844C132F-9A0E-4A63-8A83-4A5992142E90}" destId="{1ADB0D00-7736-43E5-8111-C5A0DC0628A8}" srcOrd="2" destOrd="0" parTransId="{A1CB7DA8-18E3-4AB1-AE72-2B4724DE0514}" sibTransId="{11BCC778-ADB4-4081-991F-381758854D5C}"/>
    <dgm:cxn modelId="{ACE5CA16-6A34-445D-91C3-A15B57CD3CF6}" srcId="{7D2B1FA8-492F-42F7-8FFE-60C8BE39DF83}" destId="{844C132F-9A0E-4A63-8A83-4A5992142E90}" srcOrd="3" destOrd="0" parTransId="{89A03508-1261-4E8D-8D0F-849F34A23967}" sibTransId="{2F478358-C385-4B84-AEE2-B83CAB247AFB}"/>
    <dgm:cxn modelId="{00F5ABB1-D70E-49C2-99E3-8830E8341471}" srcId="{685F734C-110E-4FCF-B512-C69E7698F334}" destId="{D1CDCEB5-BAC3-489E-A46E-0825A2583381}" srcOrd="0" destOrd="0" parTransId="{B8DBA18B-5F88-4FFC-9198-E5BDDCD39AC2}" sibTransId="{F047BE6A-CCA0-43C7-948D-245B5E6029B6}"/>
    <dgm:cxn modelId="{480C37D0-E8CC-4DA7-A966-FACD63FF9BCE}" type="presOf" srcId="{F4818075-FA52-4332-9F58-C201DFDEE95D}" destId="{5D5B3B5B-832C-4E5B-980E-C4E60B273BF1}" srcOrd="0" destOrd="0" presId="urn:microsoft.com/office/officeart/2005/8/layout/target3"/>
    <dgm:cxn modelId="{ECBDB75A-F188-4E3E-9B7B-FB4528C47CE8}" type="presOf" srcId="{A91994CC-64ED-4E37-8844-247160FA1ACF}" destId="{FAB76BFC-6EED-4B52-86B9-13589C7B7021}" srcOrd="0" destOrd="0" presId="urn:microsoft.com/office/officeart/2005/8/layout/target3"/>
    <dgm:cxn modelId="{740AD644-0945-4B3D-8CAF-BB34DDE32E11}" type="presParOf" srcId="{845E501C-A2A0-42EE-906C-64D8E5642FAB}" destId="{316FEF5D-E171-4DDD-82FD-BD8CB5797D9A}" srcOrd="0" destOrd="0" presId="urn:microsoft.com/office/officeart/2005/8/layout/target3"/>
    <dgm:cxn modelId="{1EFE8FB8-4564-44AC-820C-E439E2D0C6E0}" type="presParOf" srcId="{845E501C-A2A0-42EE-906C-64D8E5642FAB}" destId="{817C190D-73C3-4AD1-A57A-9327555DAFBA}" srcOrd="1" destOrd="0" presId="urn:microsoft.com/office/officeart/2005/8/layout/target3"/>
    <dgm:cxn modelId="{6B36AD93-309E-45FA-9A72-170906E1282C}" type="presParOf" srcId="{845E501C-A2A0-42EE-906C-64D8E5642FAB}" destId="{C0D3931D-C845-4B13-BFF2-C55C2652C879}" srcOrd="2" destOrd="0" presId="urn:microsoft.com/office/officeart/2005/8/layout/target3"/>
    <dgm:cxn modelId="{99DFAA5F-BC56-4CDA-809B-FD2CFB3A6DAF}" type="presParOf" srcId="{845E501C-A2A0-42EE-906C-64D8E5642FAB}" destId="{DFCE7DB4-EB30-4484-B858-10E0A0A6E983}" srcOrd="3" destOrd="0" presId="urn:microsoft.com/office/officeart/2005/8/layout/target3"/>
    <dgm:cxn modelId="{0201988A-6BAA-4252-A1D8-0BD375BB6FB2}" type="presParOf" srcId="{845E501C-A2A0-42EE-906C-64D8E5642FAB}" destId="{124E60F6-57C9-434C-AF6D-EE3721EBA5C4}" srcOrd="4" destOrd="0" presId="urn:microsoft.com/office/officeart/2005/8/layout/target3"/>
    <dgm:cxn modelId="{04C14A61-80B4-48B4-A7FC-58829D445003}" type="presParOf" srcId="{845E501C-A2A0-42EE-906C-64D8E5642FAB}" destId="{F9E8AC6E-A15F-47AC-8CDC-4AA0DFF95676}" srcOrd="5" destOrd="0" presId="urn:microsoft.com/office/officeart/2005/8/layout/target3"/>
    <dgm:cxn modelId="{5166EC37-C29F-42D3-8B0E-BC09470B8FF5}" type="presParOf" srcId="{845E501C-A2A0-42EE-906C-64D8E5642FAB}" destId="{0358EA11-74C6-4BE4-BE64-0266760D10FD}" srcOrd="6" destOrd="0" presId="urn:microsoft.com/office/officeart/2005/8/layout/target3"/>
    <dgm:cxn modelId="{B2D384D8-E734-4D42-8385-01A0916DBA45}" type="presParOf" srcId="{845E501C-A2A0-42EE-906C-64D8E5642FAB}" destId="{2A5FD6DF-0559-453E-8C09-84900153F5CB}" srcOrd="7" destOrd="0" presId="urn:microsoft.com/office/officeart/2005/8/layout/target3"/>
    <dgm:cxn modelId="{75F735A7-0525-4EEA-BE84-9EEB6466E367}" type="presParOf" srcId="{845E501C-A2A0-42EE-906C-64D8E5642FAB}" destId="{FAB76BFC-6EED-4B52-86B9-13589C7B7021}" srcOrd="8" destOrd="0" presId="urn:microsoft.com/office/officeart/2005/8/layout/target3"/>
    <dgm:cxn modelId="{64F9B735-05AC-49EF-B00E-C2AE633BCE52}" type="presParOf" srcId="{845E501C-A2A0-42EE-906C-64D8E5642FAB}" destId="{4FD7F317-DAB4-46B5-92B1-F95407AB5E5A}" srcOrd="9" destOrd="0" presId="urn:microsoft.com/office/officeart/2005/8/layout/target3"/>
    <dgm:cxn modelId="{2D232FE8-3945-4444-9B99-B7BA6E65919F}" type="presParOf" srcId="{845E501C-A2A0-42EE-906C-64D8E5642FAB}" destId="{18589229-2EA0-4C9D-BD4F-C65DABF1D440}" srcOrd="10" destOrd="0" presId="urn:microsoft.com/office/officeart/2005/8/layout/target3"/>
    <dgm:cxn modelId="{D05C618A-2C5C-46EA-AE17-568157ACCC4F}" type="presParOf" srcId="{845E501C-A2A0-42EE-906C-64D8E5642FAB}" destId="{4EA99DC3-2F80-41FB-B142-D0E7278B06C3}" srcOrd="11" destOrd="0" presId="urn:microsoft.com/office/officeart/2005/8/layout/target3"/>
    <dgm:cxn modelId="{B794059B-11EC-480E-9162-758B7AFCE903}" type="presParOf" srcId="{845E501C-A2A0-42EE-906C-64D8E5642FAB}" destId="{34A2B07D-B444-4D4C-AC43-94B7B96B7AE6}" srcOrd="12" destOrd="0" presId="urn:microsoft.com/office/officeart/2005/8/layout/target3"/>
    <dgm:cxn modelId="{5EDCEA0D-D497-42B0-895F-0DE834765E39}" type="presParOf" srcId="{845E501C-A2A0-42EE-906C-64D8E5642FAB}" destId="{8E8D47DE-E1BB-411F-A437-0FA400337D0C}" srcOrd="13" destOrd="0" presId="urn:microsoft.com/office/officeart/2005/8/layout/target3"/>
    <dgm:cxn modelId="{216D1EF8-214E-420A-86EC-8ED12EE4440A}" type="presParOf" srcId="{845E501C-A2A0-42EE-906C-64D8E5642FAB}" destId="{A78EE134-F17C-4676-8098-303B51EF5416}" srcOrd="14" destOrd="0" presId="urn:microsoft.com/office/officeart/2005/8/layout/target3"/>
    <dgm:cxn modelId="{29F3EE8D-D46C-4450-A909-5E3755CB81B4}" type="presParOf" srcId="{845E501C-A2A0-42EE-906C-64D8E5642FAB}" destId="{663E66F5-E6F3-4150-93F8-04A0334CEEC7}" srcOrd="15" destOrd="0" presId="urn:microsoft.com/office/officeart/2005/8/layout/target3"/>
    <dgm:cxn modelId="{41913674-0E19-4C56-AC4D-8FD0F4CF7E88}" type="presParOf" srcId="{845E501C-A2A0-42EE-906C-64D8E5642FAB}" destId="{E6D483FD-3104-4F7F-8618-8642EE3B666F}" srcOrd="16" destOrd="0" presId="urn:microsoft.com/office/officeart/2005/8/layout/target3"/>
    <dgm:cxn modelId="{4BC03FEC-5418-4C15-93FC-28CD70BE3E45}" type="presParOf" srcId="{845E501C-A2A0-42EE-906C-64D8E5642FAB}" destId="{13EAD76A-F9A5-40F6-B4CB-0FD1A2F01DDB}" srcOrd="17" destOrd="0" presId="urn:microsoft.com/office/officeart/2005/8/layout/target3"/>
    <dgm:cxn modelId="{BEA90F00-A687-45A9-B6A9-9EA53D3E3AA7}" type="presParOf" srcId="{845E501C-A2A0-42EE-906C-64D8E5642FAB}" destId="{78B75292-7AF7-47F8-BDF3-44DCAE574BFF}" srcOrd="18" destOrd="0" presId="urn:microsoft.com/office/officeart/2005/8/layout/target3"/>
    <dgm:cxn modelId="{72259A28-A68B-41B0-BDCD-7F35F98EA7BA}" type="presParOf" srcId="{845E501C-A2A0-42EE-906C-64D8E5642FAB}" destId="{5D5B3B5B-832C-4E5B-980E-C4E60B273BF1}" srcOrd="1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1F120EEC-0AC5-4AC9-B19A-D9767CBAD922}" type="doc">
      <dgm:prSet loTypeId="urn:microsoft.com/office/officeart/2005/8/layout/vList5" loCatId="list" qsTypeId="urn:microsoft.com/office/officeart/2005/8/quickstyle/3d2" qsCatId="3D" csTypeId="urn:microsoft.com/office/officeart/2005/8/colors/accent3_3" csCatId="accent3" phldr="1"/>
      <dgm:spPr/>
      <dgm:t>
        <a:bodyPr/>
        <a:lstStyle/>
        <a:p>
          <a:endParaRPr lang="fr-FR"/>
        </a:p>
      </dgm:t>
    </dgm:pt>
    <dgm:pt modelId="{8B8EF774-5830-43F6-B886-98FCFB663FA7}">
      <dgm:prSet phldrT="[Texte]" custT="1"/>
      <dgm:spPr/>
      <dgm:t>
        <a:bodyPr/>
        <a:lstStyle/>
        <a:p>
          <a:pPr algn="ctr"/>
          <a:r>
            <a:rPr lang="fr-FR" sz="2000" b="1" dirty="0">
              <a:solidFill>
                <a:srgbClr val="FFFFFF"/>
              </a:solidFill>
            </a:rPr>
            <a:t>Avantages </a:t>
          </a:r>
        </a:p>
      </dgm:t>
    </dgm:pt>
    <dgm:pt modelId="{BB9439B0-507F-4DF4-A21D-AD510ED65128}" type="parTrans" cxnId="{8AF817C9-5B91-4412-8B64-33512E7F146A}">
      <dgm:prSet/>
      <dgm:spPr/>
      <dgm:t>
        <a:bodyPr/>
        <a:lstStyle/>
        <a:p>
          <a:endParaRPr lang="fr-FR"/>
        </a:p>
      </dgm:t>
    </dgm:pt>
    <dgm:pt modelId="{CBFB10C2-239C-449F-8E0B-A4506BAA4534}" type="sibTrans" cxnId="{8AF817C9-5B91-4412-8B64-33512E7F146A}">
      <dgm:prSet/>
      <dgm:spPr/>
      <dgm:t>
        <a:bodyPr/>
        <a:lstStyle/>
        <a:p>
          <a:endParaRPr lang="fr-FR"/>
        </a:p>
      </dgm:t>
    </dgm:pt>
    <dgm:pt modelId="{B347EC41-4DD8-4DA7-AF3B-8395CAC4DFDD}">
      <dgm:prSet phldrT="[Texte]" custT="1"/>
      <dgm:spPr/>
      <dgm:t>
        <a:bodyPr/>
        <a:lstStyle/>
        <a:p>
          <a:pPr>
            <a:lnSpc>
              <a:spcPct val="100000"/>
            </a:lnSpc>
            <a:spcAft>
              <a:spcPts val="0"/>
            </a:spcAft>
          </a:pPr>
          <a:r>
            <a:rPr lang="fr-FR" sz="2000" b="1" dirty="0">
              <a:solidFill>
                <a:schemeClr val="accent6"/>
              </a:solidFill>
              <a:latin typeface="Calibri" panose="020F0502020204030204" pitchFamily="34" charset="0"/>
            </a:rPr>
            <a:t>Prise en compte de la perte de productivité</a:t>
          </a:r>
        </a:p>
      </dgm:t>
    </dgm:pt>
    <dgm:pt modelId="{F62115F6-2FE2-4673-A4B8-2636C4746321}" type="parTrans" cxnId="{48409198-C4C7-402B-A5A8-AC9342344A62}">
      <dgm:prSet/>
      <dgm:spPr/>
      <dgm:t>
        <a:bodyPr/>
        <a:lstStyle/>
        <a:p>
          <a:endParaRPr lang="fr-FR"/>
        </a:p>
      </dgm:t>
    </dgm:pt>
    <dgm:pt modelId="{21F1D931-CB75-4EAB-9A7C-5CDF1A97F9F6}" type="sibTrans" cxnId="{48409198-C4C7-402B-A5A8-AC9342344A62}">
      <dgm:prSet/>
      <dgm:spPr/>
      <dgm:t>
        <a:bodyPr/>
        <a:lstStyle/>
        <a:p>
          <a:endParaRPr lang="fr-FR"/>
        </a:p>
      </dgm:t>
    </dgm:pt>
    <dgm:pt modelId="{A1735452-2E34-4837-819E-2B50F7B2E753}">
      <dgm:prSet phldrT="[Texte]" custT="1"/>
      <dgm:spPr/>
      <dgm:t>
        <a:bodyPr/>
        <a:lstStyle/>
        <a:p>
          <a:pPr algn="ctr"/>
          <a:r>
            <a:rPr lang="fr-FR" sz="2000" b="1" dirty="0">
              <a:solidFill>
                <a:srgbClr val="FFFFFF"/>
              </a:solidFill>
            </a:rPr>
            <a:t>Difficultés</a:t>
          </a:r>
          <a:r>
            <a:rPr lang="fr-FR" sz="2000" b="1" dirty="0"/>
            <a:t> </a:t>
          </a:r>
        </a:p>
      </dgm:t>
    </dgm:pt>
    <dgm:pt modelId="{F8790BAB-925B-479A-B6A2-CA5F5E58671E}" type="parTrans" cxnId="{F684087E-0351-4C75-9676-2E1BAA6AD0E5}">
      <dgm:prSet/>
      <dgm:spPr/>
      <dgm:t>
        <a:bodyPr/>
        <a:lstStyle/>
        <a:p>
          <a:endParaRPr lang="fr-FR"/>
        </a:p>
      </dgm:t>
    </dgm:pt>
    <dgm:pt modelId="{81BCF8E3-4060-4EA8-B514-6ECD0A6E8CA6}" type="sibTrans" cxnId="{F684087E-0351-4C75-9676-2E1BAA6AD0E5}">
      <dgm:prSet/>
      <dgm:spPr/>
      <dgm:t>
        <a:bodyPr/>
        <a:lstStyle/>
        <a:p>
          <a:endParaRPr lang="fr-FR"/>
        </a:p>
      </dgm:t>
    </dgm:pt>
    <dgm:pt modelId="{7950D9EE-C33F-413E-AE84-D8D8C28840D0}">
      <dgm:prSet phldrT="[Texte]" custT="1"/>
      <dgm:spPr/>
      <dgm:t>
        <a:bodyPr/>
        <a:lstStyle/>
        <a:p>
          <a:r>
            <a:rPr lang="fr-FR" sz="2000" b="1" dirty="0">
              <a:solidFill>
                <a:srgbClr val="132D69"/>
              </a:solidFill>
              <a:latin typeface="Calibri" panose="020F0502020204030204" pitchFamily="34" charset="0"/>
            </a:rPr>
            <a:t>Image potentiellement dévalorisante</a:t>
          </a:r>
        </a:p>
      </dgm:t>
    </dgm:pt>
    <dgm:pt modelId="{93F2A576-6EF4-4EE5-9253-84ED3E3F14A6}" type="parTrans" cxnId="{3BCAFAA6-3C54-486B-A820-73D17FC81D28}">
      <dgm:prSet/>
      <dgm:spPr/>
      <dgm:t>
        <a:bodyPr/>
        <a:lstStyle/>
        <a:p>
          <a:endParaRPr lang="fr-FR"/>
        </a:p>
      </dgm:t>
    </dgm:pt>
    <dgm:pt modelId="{CB206E73-E2FE-47FC-9B0E-A15F3AF09259}" type="sibTrans" cxnId="{3BCAFAA6-3C54-486B-A820-73D17FC81D28}">
      <dgm:prSet/>
      <dgm:spPr/>
      <dgm:t>
        <a:bodyPr/>
        <a:lstStyle/>
        <a:p>
          <a:endParaRPr lang="fr-FR"/>
        </a:p>
      </dgm:t>
    </dgm:pt>
    <dgm:pt modelId="{E32DA970-390F-491C-BBD5-1E179EF03687}">
      <dgm:prSet phldrT="[Texte]" custT="1"/>
      <dgm:spPr/>
      <dgm:t>
        <a:bodyPr/>
        <a:lstStyle/>
        <a:p>
          <a:pPr>
            <a:lnSpc>
              <a:spcPct val="100000"/>
            </a:lnSpc>
            <a:spcAft>
              <a:spcPts val="0"/>
            </a:spcAft>
          </a:pPr>
          <a:r>
            <a:rPr lang="fr-FR" sz="2000" b="1" dirty="0">
              <a:solidFill>
                <a:schemeClr val="accent6"/>
              </a:solidFill>
              <a:latin typeface="Calibri" panose="020F0502020204030204" pitchFamily="34" charset="0"/>
            </a:rPr>
            <a:t>Exigences moins disproportionnées par rapport aux capacités</a:t>
          </a:r>
        </a:p>
      </dgm:t>
    </dgm:pt>
    <dgm:pt modelId="{49200EBA-8AFF-4F1E-9ABC-E04841F2E354}" type="parTrans" cxnId="{96ABB974-288E-4152-9C56-ED988BB82239}">
      <dgm:prSet/>
      <dgm:spPr/>
      <dgm:t>
        <a:bodyPr/>
        <a:lstStyle/>
        <a:p>
          <a:endParaRPr lang="fr-FR"/>
        </a:p>
      </dgm:t>
    </dgm:pt>
    <dgm:pt modelId="{15CA5248-563A-4DF2-B4A3-6934DCC48891}" type="sibTrans" cxnId="{96ABB974-288E-4152-9C56-ED988BB82239}">
      <dgm:prSet/>
      <dgm:spPr/>
      <dgm:t>
        <a:bodyPr/>
        <a:lstStyle/>
        <a:p>
          <a:endParaRPr lang="fr-FR"/>
        </a:p>
      </dgm:t>
    </dgm:pt>
    <dgm:pt modelId="{8A684E0C-1B32-47E0-AF44-9FD23DEA5828}">
      <dgm:prSet phldrT="[Texte]" custT="1"/>
      <dgm:spPr/>
      <dgm:t>
        <a:bodyPr/>
        <a:lstStyle/>
        <a:p>
          <a:pPr>
            <a:lnSpc>
              <a:spcPct val="100000"/>
            </a:lnSpc>
            <a:spcAft>
              <a:spcPts val="0"/>
            </a:spcAft>
          </a:pPr>
          <a:r>
            <a:rPr lang="fr-FR" sz="2000" b="1" dirty="0">
              <a:solidFill>
                <a:schemeClr val="accent6"/>
              </a:solidFill>
              <a:latin typeface="Calibri" panose="020F0502020204030204" pitchFamily="34" charset="0"/>
            </a:rPr>
            <a:t>Peut représenter une étape dans le parcours</a:t>
          </a:r>
        </a:p>
      </dgm:t>
    </dgm:pt>
    <dgm:pt modelId="{7FB933AE-F3D1-42FB-B9F5-56C4199739D8}" type="parTrans" cxnId="{98DA02D0-5E74-44C6-B4D7-5D06010484E9}">
      <dgm:prSet/>
      <dgm:spPr/>
      <dgm:t>
        <a:bodyPr/>
        <a:lstStyle/>
        <a:p>
          <a:endParaRPr lang="fr-FR"/>
        </a:p>
      </dgm:t>
    </dgm:pt>
    <dgm:pt modelId="{4A259055-B2CE-4240-93A8-4E746C7EA2B1}" type="sibTrans" cxnId="{98DA02D0-5E74-44C6-B4D7-5D06010484E9}">
      <dgm:prSet/>
      <dgm:spPr/>
      <dgm:t>
        <a:bodyPr/>
        <a:lstStyle/>
        <a:p>
          <a:endParaRPr lang="fr-FR"/>
        </a:p>
      </dgm:t>
    </dgm:pt>
    <dgm:pt modelId="{FBA04DB6-7AE0-4F7C-BDE8-8D830D4D99DD}">
      <dgm:prSet phldrT="[Texte]" custT="1"/>
      <dgm:spPr/>
      <dgm:t>
        <a:bodyPr/>
        <a:lstStyle/>
        <a:p>
          <a:r>
            <a:rPr lang="fr-FR" sz="2000" b="1" dirty="0">
              <a:solidFill>
                <a:srgbClr val="132D69"/>
              </a:solidFill>
              <a:latin typeface="Calibri" panose="020F0502020204030204" pitchFamily="34" charset="0"/>
            </a:rPr>
            <a:t>Difficulté à côtoyer « le handicap visible »</a:t>
          </a:r>
        </a:p>
      </dgm:t>
    </dgm:pt>
    <dgm:pt modelId="{1DC1BABC-301A-4774-ACEF-C293F3055A22}" type="parTrans" cxnId="{F23D9224-76BF-4D2D-A177-CFCA01835B03}">
      <dgm:prSet/>
      <dgm:spPr/>
      <dgm:t>
        <a:bodyPr/>
        <a:lstStyle/>
        <a:p>
          <a:endParaRPr lang="fr-FR"/>
        </a:p>
      </dgm:t>
    </dgm:pt>
    <dgm:pt modelId="{52BB8C9D-7650-49F9-8201-F0C63323DB8B}" type="sibTrans" cxnId="{F23D9224-76BF-4D2D-A177-CFCA01835B03}">
      <dgm:prSet/>
      <dgm:spPr/>
      <dgm:t>
        <a:bodyPr/>
        <a:lstStyle/>
        <a:p>
          <a:endParaRPr lang="fr-FR"/>
        </a:p>
      </dgm:t>
    </dgm:pt>
    <dgm:pt modelId="{092FAB38-C16C-4463-92F8-7E54DFE3C5E2}">
      <dgm:prSet phldrT="[Texte]" custT="1"/>
      <dgm:spPr/>
      <dgm:t>
        <a:bodyPr/>
        <a:lstStyle/>
        <a:p>
          <a:r>
            <a:rPr lang="fr-FR" sz="2000" b="1" dirty="0">
              <a:solidFill>
                <a:srgbClr val="132D69"/>
              </a:solidFill>
              <a:latin typeface="Calibri" panose="020F0502020204030204" pitchFamily="34" charset="0"/>
            </a:rPr>
            <a:t>Des places rares </a:t>
          </a:r>
        </a:p>
      </dgm:t>
    </dgm:pt>
    <dgm:pt modelId="{AE9A7CA4-E81E-442B-9A60-BB4E134A594A}" type="parTrans" cxnId="{E77ABA52-0E89-4A14-A18E-813D7A4AE1FE}">
      <dgm:prSet/>
      <dgm:spPr/>
      <dgm:t>
        <a:bodyPr/>
        <a:lstStyle/>
        <a:p>
          <a:endParaRPr lang="fr-FR"/>
        </a:p>
      </dgm:t>
    </dgm:pt>
    <dgm:pt modelId="{A642E208-BBBB-454B-94B4-3069F1A62829}" type="sibTrans" cxnId="{E77ABA52-0E89-4A14-A18E-813D7A4AE1FE}">
      <dgm:prSet/>
      <dgm:spPr/>
      <dgm:t>
        <a:bodyPr/>
        <a:lstStyle/>
        <a:p>
          <a:endParaRPr lang="fr-FR"/>
        </a:p>
      </dgm:t>
    </dgm:pt>
    <dgm:pt modelId="{967AF8AA-468C-4AD3-9577-FD546FE2A5CC}">
      <dgm:prSet phldrT="[Texte]" custT="1"/>
      <dgm:spPr/>
      <dgm:t>
        <a:bodyPr/>
        <a:lstStyle/>
        <a:p>
          <a:r>
            <a:rPr lang="fr-FR" sz="2000" b="1" dirty="0">
              <a:solidFill>
                <a:srgbClr val="132D69"/>
              </a:solidFill>
              <a:latin typeface="Calibri" panose="020F0502020204030204" pitchFamily="34" charset="0"/>
            </a:rPr>
            <a:t>Des tâches pas toujours adaptées aux séquelles</a:t>
          </a:r>
        </a:p>
      </dgm:t>
    </dgm:pt>
    <dgm:pt modelId="{FC83481A-039A-4A4E-A897-E57830B84774}" type="parTrans" cxnId="{1C3008B7-4A7F-4B10-894E-FF178CF91C16}">
      <dgm:prSet/>
      <dgm:spPr/>
      <dgm:t>
        <a:bodyPr/>
        <a:lstStyle/>
        <a:p>
          <a:endParaRPr lang="fr-FR"/>
        </a:p>
      </dgm:t>
    </dgm:pt>
    <dgm:pt modelId="{413FAB2A-BFF7-44AF-96DF-7CCC6FC25AF6}" type="sibTrans" cxnId="{1C3008B7-4A7F-4B10-894E-FF178CF91C16}">
      <dgm:prSet/>
      <dgm:spPr/>
      <dgm:t>
        <a:bodyPr/>
        <a:lstStyle/>
        <a:p>
          <a:endParaRPr lang="fr-FR"/>
        </a:p>
      </dgm:t>
    </dgm:pt>
    <dgm:pt modelId="{A7867966-025E-4F55-9674-9E618B7684B1}" type="pres">
      <dgm:prSet presAssocID="{1F120EEC-0AC5-4AC9-B19A-D9767CBAD922}" presName="Name0" presStyleCnt="0">
        <dgm:presLayoutVars>
          <dgm:dir/>
          <dgm:animLvl val="lvl"/>
          <dgm:resizeHandles val="exact"/>
        </dgm:presLayoutVars>
      </dgm:prSet>
      <dgm:spPr/>
    </dgm:pt>
    <dgm:pt modelId="{85AA61C0-E398-45E0-96CF-DE58D3C665DE}" type="pres">
      <dgm:prSet presAssocID="{8B8EF774-5830-43F6-B886-98FCFB663FA7}" presName="linNode" presStyleCnt="0"/>
      <dgm:spPr/>
    </dgm:pt>
    <dgm:pt modelId="{3FB0FC91-DC02-4D86-80C0-00B82589CF4E}" type="pres">
      <dgm:prSet presAssocID="{8B8EF774-5830-43F6-B886-98FCFB663FA7}" presName="parentText" presStyleLbl="node1" presStyleIdx="0" presStyleCnt="2" custScaleX="56250" custLinFactNeighborX="-2152">
        <dgm:presLayoutVars>
          <dgm:chMax val="1"/>
          <dgm:bulletEnabled val="1"/>
        </dgm:presLayoutVars>
      </dgm:prSet>
      <dgm:spPr/>
    </dgm:pt>
    <dgm:pt modelId="{0507F993-3A73-4573-AF0E-90E84AFA5BE8}" type="pres">
      <dgm:prSet presAssocID="{8B8EF774-5830-43F6-B886-98FCFB663FA7}" presName="descendantText" presStyleLbl="alignAccFollowNode1" presStyleIdx="0" presStyleCnt="2" custScaleX="120797" custScaleY="110275" custLinFactNeighborX="-2780">
        <dgm:presLayoutVars>
          <dgm:bulletEnabled val="1"/>
        </dgm:presLayoutVars>
      </dgm:prSet>
      <dgm:spPr/>
    </dgm:pt>
    <dgm:pt modelId="{4EF9EFC2-6B54-4989-A336-A94A19412377}" type="pres">
      <dgm:prSet presAssocID="{CBFB10C2-239C-449F-8E0B-A4506BAA4534}" presName="sp" presStyleCnt="0"/>
      <dgm:spPr/>
    </dgm:pt>
    <dgm:pt modelId="{E5E7E65B-08A0-4A0D-B9B4-50F6D397121E}" type="pres">
      <dgm:prSet presAssocID="{A1735452-2E34-4837-819E-2B50F7B2E753}" presName="linNode" presStyleCnt="0"/>
      <dgm:spPr/>
    </dgm:pt>
    <dgm:pt modelId="{E5654AE8-8523-474D-9125-9F1A393A47F1}" type="pres">
      <dgm:prSet presAssocID="{A1735452-2E34-4837-819E-2B50F7B2E753}" presName="parentText" presStyleLbl="node1" presStyleIdx="1" presStyleCnt="2" custScaleX="56250" custLinFactNeighborX="-2154">
        <dgm:presLayoutVars>
          <dgm:chMax val="1"/>
          <dgm:bulletEnabled val="1"/>
        </dgm:presLayoutVars>
      </dgm:prSet>
      <dgm:spPr/>
    </dgm:pt>
    <dgm:pt modelId="{667D44EB-BC80-4C5D-AF99-9B0FEFEFB9DC}" type="pres">
      <dgm:prSet presAssocID="{A1735452-2E34-4837-819E-2B50F7B2E753}" presName="descendantText" presStyleLbl="alignAccFollowNode1" presStyleIdx="1" presStyleCnt="2" custScaleX="120797" custScaleY="131282" custLinFactNeighborX="-2780">
        <dgm:presLayoutVars>
          <dgm:bulletEnabled val="1"/>
        </dgm:presLayoutVars>
      </dgm:prSet>
      <dgm:spPr/>
    </dgm:pt>
  </dgm:ptLst>
  <dgm:cxnLst>
    <dgm:cxn modelId="{8AF817C9-5B91-4412-8B64-33512E7F146A}" srcId="{1F120EEC-0AC5-4AC9-B19A-D9767CBAD922}" destId="{8B8EF774-5830-43F6-B886-98FCFB663FA7}" srcOrd="0" destOrd="0" parTransId="{BB9439B0-507F-4DF4-A21D-AD510ED65128}" sibTransId="{CBFB10C2-239C-449F-8E0B-A4506BAA4534}"/>
    <dgm:cxn modelId="{3BCAFAA6-3C54-486B-A820-73D17FC81D28}" srcId="{A1735452-2E34-4837-819E-2B50F7B2E753}" destId="{7950D9EE-C33F-413E-AE84-D8D8C28840D0}" srcOrd="0" destOrd="0" parTransId="{93F2A576-6EF4-4EE5-9253-84ED3E3F14A6}" sibTransId="{CB206E73-E2FE-47FC-9B0E-A15F3AF09259}"/>
    <dgm:cxn modelId="{F684087E-0351-4C75-9676-2E1BAA6AD0E5}" srcId="{1F120EEC-0AC5-4AC9-B19A-D9767CBAD922}" destId="{A1735452-2E34-4837-819E-2B50F7B2E753}" srcOrd="1" destOrd="0" parTransId="{F8790BAB-925B-479A-B6A2-CA5F5E58671E}" sibTransId="{81BCF8E3-4060-4EA8-B514-6ECD0A6E8CA6}"/>
    <dgm:cxn modelId="{96ABB974-288E-4152-9C56-ED988BB82239}" srcId="{8B8EF774-5830-43F6-B886-98FCFB663FA7}" destId="{E32DA970-390F-491C-BBD5-1E179EF03687}" srcOrd="1" destOrd="0" parTransId="{49200EBA-8AFF-4F1E-9ABC-E04841F2E354}" sibTransId="{15CA5248-563A-4DF2-B4A3-6934DCC48891}"/>
    <dgm:cxn modelId="{1C3008B7-4A7F-4B10-894E-FF178CF91C16}" srcId="{A1735452-2E34-4837-819E-2B50F7B2E753}" destId="{967AF8AA-468C-4AD3-9577-FD546FE2A5CC}" srcOrd="3" destOrd="0" parTransId="{FC83481A-039A-4A4E-A897-E57830B84774}" sibTransId="{413FAB2A-BFF7-44AF-96DF-7CCC6FC25AF6}"/>
    <dgm:cxn modelId="{C550CB4E-5778-4484-8D45-D6EDEA32DB65}" type="presOf" srcId="{E32DA970-390F-491C-BBD5-1E179EF03687}" destId="{0507F993-3A73-4573-AF0E-90E84AFA5BE8}" srcOrd="0" destOrd="1" presId="urn:microsoft.com/office/officeart/2005/8/layout/vList5"/>
    <dgm:cxn modelId="{972CB3F3-08AA-4693-A846-239984A3944D}" type="presOf" srcId="{092FAB38-C16C-4463-92F8-7E54DFE3C5E2}" destId="{667D44EB-BC80-4C5D-AF99-9B0FEFEFB9DC}" srcOrd="0" destOrd="2" presId="urn:microsoft.com/office/officeart/2005/8/layout/vList5"/>
    <dgm:cxn modelId="{48409198-C4C7-402B-A5A8-AC9342344A62}" srcId="{8B8EF774-5830-43F6-B886-98FCFB663FA7}" destId="{B347EC41-4DD8-4DA7-AF3B-8395CAC4DFDD}" srcOrd="0" destOrd="0" parTransId="{F62115F6-2FE2-4673-A4B8-2636C4746321}" sibTransId="{21F1D931-CB75-4EAB-9A7C-5CDF1A97F9F6}"/>
    <dgm:cxn modelId="{C88D905E-6824-4CC6-A453-0433B8B0722F}" type="presOf" srcId="{B347EC41-4DD8-4DA7-AF3B-8395CAC4DFDD}" destId="{0507F993-3A73-4573-AF0E-90E84AFA5BE8}" srcOrd="0" destOrd="0" presId="urn:microsoft.com/office/officeart/2005/8/layout/vList5"/>
    <dgm:cxn modelId="{A114FF17-9379-44A4-A6A6-7DDB03C583D7}" type="presOf" srcId="{8B8EF774-5830-43F6-B886-98FCFB663FA7}" destId="{3FB0FC91-DC02-4D86-80C0-00B82589CF4E}" srcOrd="0" destOrd="0" presId="urn:microsoft.com/office/officeart/2005/8/layout/vList5"/>
    <dgm:cxn modelId="{E77ABA52-0E89-4A14-A18E-813D7A4AE1FE}" srcId="{A1735452-2E34-4837-819E-2B50F7B2E753}" destId="{092FAB38-C16C-4463-92F8-7E54DFE3C5E2}" srcOrd="2" destOrd="0" parTransId="{AE9A7CA4-E81E-442B-9A60-BB4E134A594A}" sibTransId="{A642E208-BBBB-454B-94B4-3069F1A62829}"/>
    <dgm:cxn modelId="{F23D9224-76BF-4D2D-A177-CFCA01835B03}" srcId="{A1735452-2E34-4837-819E-2B50F7B2E753}" destId="{FBA04DB6-7AE0-4F7C-BDE8-8D830D4D99DD}" srcOrd="1" destOrd="0" parTransId="{1DC1BABC-301A-4774-ACEF-C293F3055A22}" sibTransId="{52BB8C9D-7650-49F9-8201-F0C63323DB8B}"/>
    <dgm:cxn modelId="{98DA02D0-5E74-44C6-B4D7-5D06010484E9}" srcId="{8B8EF774-5830-43F6-B886-98FCFB663FA7}" destId="{8A684E0C-1B32-47E0-AF44-9FD23DEA5828}" srcOrd="2" destOrd="0" parTransId="{7FB933AE-F3D1-42FB-B9F5-56C4199739D8}" sibTransId="{4A259055-B2CE-4240-93A8-4E746C7EA2B1}"/>
    <dgm:cxn modelId="{4FF79492-19E2-47FB-ACA1-5B1570D035B2}" type="presOf" srcId="{FBA04DB6-7AE0-4F7C-BDE8-8D830D4D99DD}" destId="{667D44EB-BC80-4C5D-AF99-9B0FEFEFB9DC}" srcOrd="0" destOrd="1" presId="urn:microsoft.com/office/officeart/2005/8/layout/vList5"/>
    <dgm:cxn modelId="{847BBAC6-E608-4B7B-BA3D-04023AA7B5D4}" type="presOf" srcId="{967AF8AA-468C-4AD3-9577-FD546FE2A5CC}" destId="{667D44EB-BC80-4C5D-AF99-9B0FEFEFB9DC}" srcOrd="0" destOrd="3" presId="urn:microsoft.com/office/officeart/2005/8/layout/vList5"/>
    <dgm:cxn modelId="{8655D4F8-B5CA-4A11-8CDC-DF03AA7DC30C}" type="presOf" srcId="{7950D9EE-C33F-413E-AE84-D8D8C28840D0}" destId="{667D44EB-BC80-4C5D-AF99-9B0FEFEFB9DC}" srcOrd="0" destOrd="0" presId="urn:microsoft.com/office/officeart/2005/8/layout/vList5"/>
    <dgm:cxn modelId="{7E667059-9391-4EEC-A20E-2789D3FEF126}" type="presOf" srcId="{8A684E0C-1B32-47E0-AF44-9FD23DEA5828}" destId="{0507F993-3A73-4573-AF0E-90E84AFA5BE8}" srcOrd="0" destOrd="2" presId="urn:microsoft.com/office/officeart/2005/8/layout/vList5"/>
    <dgm:cxn modelId="{F11E5048-0F4F-470B-8584-7CA5B562139E}" type="presOf" srcId="{A1735452-2E34-4837-819E-2B50F7B2E753}" destId="{E5654AE8-8523-474D-9125-9F1A393A47F1}" srcOrd="0" destOrd="0" presId="urn:microsoft.com/office/officeart/2005/8/layout/vList5"/>
    <dgm:cxn modelId="{72C39EBB-F6FE-44FC-95C1-9FB3785FAA84}" type="presOf" srcId="{1F120EEC-0AC5-4AC9-B19A-D9767CBAD922}" destId="{A7867966-025E-4F55-9674-9E618B7684B1}" srcOrd="0" destOrd="0" presId="urn:microsoft.com/office/officeart/2005/8/layout/vList5"/>
    <dgm:cxn modelId="{E4F1C4EB-3ED8-4EF2-83E5-8A8134ABD727}" type="presParOf" srcId="{A7867966-025E-4F55-9674-9E618B7684B1}" destId="{85AA61C0-E398-45E0-96CF-DE58D3C665DE}" srcOrd="0" destOrd="0" presId="urn:microsoft.com/office/officeart/2005/8/layout/vList5"/>
    <dgm:cxn modelId="{BF716AB1-9C11-4D0D-BC5D-CBA64F9CC45D}" type="presParOf" srcId="{85AA61C0-E398-45E0-96CF-DE58D3C665DE}" destId="{3FB0FC91-DC02-4D86-80C0-00B82589CF4E}" srcOrd="0" destOrd="0" presId="urn:microsoft.com/office/officeart/2005/8/layout/vList5"/>
    <dgm:cxn modelId="{89816AD6-2D2D-4BF7-83A5-F65847DDDC69}" type="presParOf" srcId="{85AA61C0-E398-45E0-96CF-DE58D3C665DE}" destId="{0507F993-3A73-4573-AF0E-90E84AFA5BE8}" srcOrd="1" destOrd="0" presId="urn:microsoft.com/office/officeart/2005/8/layout/vList5"/>
    <dgm:cxn modelId="{18B98FBE-01CA-445C-9B2F-CDE4892B4403}" type="presParOf" srcId="{A7867966-025E-4F55-9674-9E618B7684B1}" destId="{4EF9EFC2-6B54-4989-A336-A94A19412377}" srcOrd="1" destOrd="0" presId="urn:microsoft.com/office/officeart/2005/8/layout/vList5"/>
    <dgm:cxn modelId="{B2A3CF1B-64A3-4035-B34F-AC0BB60E8CC7}" type="presParOf" srcId="{A7867966-025E-4F55-9674-9E618B7684B1}" destId="{E5E7E65B-08A0-4A0D-B9B4-50F6D397121E}" srcOrd="2" destOrd="0" presId="urn:microsoft.com/office/officeart/2005/8/layout/vList5"/>
    <dgm:cxn modelId="{A087EA43-B763-46D4-BD41-9007B7314E12}" type="presParOf" srcId="{E5E7E65B-08A0-4A0D-B9B4-50F6D397121E}" destId="{E5654AE8-8523-474D-9125-9F1A393A47F1}" srcOrd="0" destOrd="0" presId="urn:microsoft.com/office/officeart/2005/8/layout/vList5"/>
    <dgm:cxn modelId="{4E0A059A-06F4-414B-A4BE-58FEC5C47C0D}" type="presParOf" srcId="{E5E7E65B-08A0-4A0D-B9B4-50F6D397121E}" destId="{667D44EB-BC80-4C5D-AF99-9B0FEFEFB9D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902184-BDB3-4CCD-9C98-CFBA5320EFFC}" type="doc">
      <dgm:prSet loTypeId="urn:microsoft.com/office/officeart/2005/8/layout/lProcess2" loCatId="list" qsTypeId="urn:microsoft.com/office/officeart/2005/8/quickstyle/3d2" qsCatId="3D" csTypeId="urn:microsoft.com/office/officeart/2005/8/colors/accent6_2" csCatId="accent6" phldr="1"/>
      <dgm:spPr/>
      <dgm:t>
        <a:bodyPr/>
        <a:lstStyle/>
        <a:p>
          <a:endParaRPr lang="fr-FR"/>
        </a:p>
      </dgm:t>
    </dgm:pt>
    <dgm:pt modelId="{3BC1FC43-CFC9-4B27-858D-61C2175F7EDB}">
      <dgm:prSet phldrT="[Texte]"/>
      <dgm:spPr>
        <a:solidFill>
          <a:schemeClr val="accent5"/>
        </a:solidFill>
      </dgm:spPr>
      <dgm:t>
        <a:bodyPr/>
        <a:lstStyle/>
        <a:p>
          <a:r>
            <a:rPr lang="fr-FR" b="1" dirty="0">
              <a:solidFill>
                <a:srgbClr val="277BB5"/>
              </a:solidFill>
            </a:rPr>
            <a:t>Une équipe pluridisciplinaire  alliant des compétences dans le domaine social, paramédical et l’insertion professionnelle </a:t>
          </a:r>
          <a:endParaRPr lang="fr-FR" dirty="0">
            <a:solidFill>
              <a:srgbClr val="277BB5"/>
            </a:solidFill>
          </a:endParaRPr>
        </a:p>
      </dgm:t>
    </dgm:pt>
    <dgm:pt modelId="{FDBE9237-7236-4534-AC83-D9C1F327DB3F}" type="parTrans" cxnId="{94FD68B2-3DB6-4F9F-8355-4AC23518F2DA}">
      <dgm:prSet/>
      <dgm:spPr/>
      <dgm:t>
        <a:bodyPr/>
        <a:lstStyle/>
        <a:p>
          <a:endParaRPr lang="fr-FR"/>
        </a:p>
      </dgm:t>
    </dgm:pt>
    <dgm:pt modelId="{55E83605-4985-43E3-BD07-2DA9B20AC332}" type="sibTrans" cxnId="{94FD68B2-3DB6-4F9F-8355-4AC23518F2DA}">
      <dgm:prSet/>
      <dgm:spPr/>
      <dgm:t>
        <a:bodyPr/>
        <a:lstStyle/>
        <a:p>
          <a:endParaRPr lang="fr-FR"/>
        </a:p>
      </dgm:t>
    </dgm:pt>
    <dgm:pt modelId="{5F775911-AF40-4F1A-81B0-FC1C8D34A560}">
      <dgm:prSet phldrT="[Texte]" custT="1"/>
      <dgm:spPr/>
      <dgm:t>
        <a:bodyPr/>
        <a:lstStyle/>
        <a:p>
          <a:r>
            <a:rPr lang="fr-FR" sz="1800" b="1" dirty="0">
              <a:solidFill>
                <a:srgbClr val="FFFFFF"/>
              </a:solidFill>
            </a:rPr>
            <a:t>Evaluation des compétences cognitives, relationnelles et professionnelles</a:t>
          </a:r>
        </a:p>
      </dgm:t>
    </dgm:pt>
    <dgm:pt modelId="{36C098A3-AB3D-4E13-93A9-CFDBE6A3E7C2}" type="parTrans" cxnId="{BD8BE400-C2F1-412A-B4E3-C26403572569}">
      <dgm:prSet/>
      <dgm:spPr/>
      <dgm:t>
        <a:bodyPr/>
        <a:lstStyle/>
        <a:p>
          <a:endParaRPr lang="fr-FR"/>
        </a:p>
      </dgm:t>
    </dgm:pt>
    <dgm:pt modelId="{742D33DB-6E0B-49D7-8E52-6AEE656350FC}" type="sibTrans" cxnId="{BD8BE400-C2F1-412A-B4E3-C26403572569}">
      <dgm:prSet/>
      <dgm:spPr/>
      <dgm:t>
        <a:bodyPr/>
        <a:lstStyle/>
        <a:p>
          <a:endParaRPr lang="fr-FR"/>
        </a:p>
      </dgm:t>
    </dgm:pt>
    <dgm:pt modelId="{5214DE62-C38C-43F3-8FB0-F65BB4CD2833}">
      <dgm:prSet phldrT="[Texte]" custT="1"/>
      <dgm:spPr/>
      <dgm:t>
        <a:bodyPr/>
        <a:lstStyle/>
        <a:p>
          <a:r>
            <a:rPr lang="fr-FR" sz="1800" b="1" dirty="0">
              <a:solidFill>
                <a:srgbClr val="FFFFFF"/>
              </a:solidFill>
            </a:rPr>
            <a:t>Travail sur l’autonomie sociale et le projet professionnel</a:t>
          </a:r>
        </a:p>
        <a:p>
          <a:endParaRPr lang="fr-FR" sz="1500" b="1" dirty="0"/>
        </a:p>
      </dgm:t>
    </dgm:pt>
    <dgm:pt modelId="{003236F6-113E-4547-9B21-3D47B8D35AAF}" type="parTrans" cxnId="{30211A2A-6FC4-4FA5-ADA2-5870612AEF71}">
      <dgm:prSet/>
      <dgm:spPr/>
      <dgm:t>
        <a:bodyPr/>
        <a:lstStyle/>
        <a:p>
          <a:endParaRPr lang="fr-FR"/>
        </a:p>
      </dgm:t>
    </dgm:pt>
    <dgm:pt modelId="{BFEF4BC1-13D6-4E59-8EF7-8C8F2D4C0893}" type="sibTrans" cxnId="{30211A2A-6FC4-4FA5-ADA2-5870612AEF71}">
      <dgm:prSet/>
      <dgm:spPr/>
      <dgm:t>
        <a:bodyPr/>
        <a:lstStyle/>
        <a:p>
          <a:endParaRPr lang="fr-FR"/>
        </a:p>
      </dgm:t>
    </dgm:pt>
    <dgm:pt modelId="{1CB71507-3A66-4CD4-91B0-9061BE04E37E}">
      <dgm:prSet phldrT="[Texte]"/>
      <dgm:spPr/>
      <dgm:t>
        <a:bodyPr/>
        <a:lstStyle/>
        <a:p>
          <a:r>
            <a:rPr lang="fr-FR" b="1" dirty="0">
              <a:solidFill>
                <a:srgbClr val="FFFFFF"/>
              </a:solidFill>
            </a:rPr>
            <a:t>Mise en place d’ateliers de réentrainement individualisés</a:t>
          </a:r>
        </a:p>
      </dgm:t>
    </dgm:pt>
    <dgm:pt modelId="{63477FEC-BC35-4970-9AB2-0BA4007F6960}" type="parTrans" cxnId="{C67A1A15-3773-4277-9FDE-3F6DE17296B1}">
      <dgm:prSet/>
      <dgm:spPr/>
      <dgm:t>
        <a:bodyPr/>
        <a:lstStyle/>
        <a:p>
          <a:endParaRPr lang="fr-FR"/>
        </a:p>
      </dgm:t>
    </dgm:pt>
    <dgm:pt modelId="{E8D2958D-C7FF-4A1B-B8CC-AEDEC3B81D53}" type="sibTrans" cxnId="{C67A1A15-3773-4277-9FDE-3F6DE17296B1}">
      <dgm:prSet/>
      <dgm:spPr/>
      <dgm:t>
        <a:bodyPr/>
        <a:lstStyle/>
        <a:p>
          <a:endParaRPr lang="fr-FR"/>
        </a:p>
      </dgm:t>
    </dgm:pt>
    <dgm:pt modelId="{572BC956-1456-4B35-BBB9-0F7D5D72B00C}">
      <dgm:prSet phldrT="[Texte]"/>
      <dgm:spPr>
        <a:solidFill>
          <a:schemeClr val="accent5"/>
        </a:solidFill>
      </dgm:spPr>
      <dgm:t>
        <a:bodyPr/>
        <a:lstStyle/>
        <a:p>
          <a:r>
            <a:rPr lang="fr-FR" b="1" dirty="0">
              <a:solidFill>
                <a:srgbClr val="277BB5"/>
              </a:solidFill>
            </a:rPr>
            <a:t>Un public victime d’une lésion cérébrale acquise</a:t>
          </a:r>
        </a:p>
      </dgm:t>
    </dgm:pt>
    <dgm:pt modelId="{73890CE7-1676-4E5A-A173-0A43CAA7C1FC}" type="parTrans" cxnId="{48DD8A54-6869-48DD-8926-03C941F6376B}">
      <dgm:prSet/>
      <dgm:spPr/>
      <dgm:t>
        <a:bodyPr/>
        <a:lstStyle/>
        <a:p>
          <a:endParaRPr lang="fr-FR"/>
        </a:p>
      </dgm:t>
    </dgm:pt>
    <dgm:pt modelId="{CEC480E2-C676-4BAD-8859-33F080173963}" type="sibTrans" cxnId="{48DD8A54-6869-48DD-8926-03C941F6376B}">
      <dgm:prSet/>
      <dgm:spPr/>
      <dgm:t>
        <a:bodyPr/>
        <a:lstStyle/>
        <a:p>
          <a:endParaRPr lang="fr-FR"/>
        </a:p>
      </dgm:t>
    </dgm:pt>
    <dgm:pt modelId="{15C9365E-B707-4301-9E75-8597DA4D5191}">
      <dgm:prSet phldrT="[Texte]"/>
      <dgm:spPr/>
      <dgm:t>
        <a:bodyPr/>
        <a:lstStyle/>
        <a:p>
          <a:r>
            <a:rPr lang="fr-FR" b="1" dirty="0">
              <a:solidFill>
                <a:srgbClr val="FFFFFF"/>
              </a:solidFill>
            </a:rPr>
            <a:t>Présenter des troubles cognitifs légers à modérés </a:t>
          </a:r>
        </a:p>
      </dgm:t>
    </dgm:pt>
    <dgm:pt modelId="{0BF9592A-A8B6-4C44-BD95-5DE743C73E6C}" type="parTrans" cxnId="{FD25ADBE-EC86-4BA8-A965-DE119E546AB3}">
      <dgm:prSet/>
      <dgm:spPr/>
      <dgm:t>
        <a:bodyPr/>
        <a:lstStyle/>
        <a:p>
          <a:endParaRPr lang="fr-FR"/>
        </a:p>
      </dgm:t>
    </dgm:pt>
    <dgm:pt modelId="{61F3ADD5-DC2A-4D37-8F3A-288F9D4E0F4C}" type="sibTrans" cxnId="{FD25ADBE-EC86-4BA8-A965-DE119E546AB3}">
      <dgm:prSet/>
      <dgm:spPr/>
      <dgm:t>
        <a:bodyPr/>
        <a:lstStyle/>
        <a:p>
          <a:endParaRPr lang="fr-FR"/>
        </a:p>
      </dgm:t>
    </dgm:pt>
    <dgm:pt modelId="{22918755-16E5-420D-8A4B-112F22A03ED2}">
      <dgm:prSet phldrT="[Texte]"/>
      <dgm:spPr/>
      <dgm:t>
        <a:bodyPr/>
        <a:lstStyle/>
        <a:p>
          <a:r>
            <a:rPr lang="fr-FR" b="1" dirty="0">
              <a:solidFill>
                <a:srgbClr val="FFFFFF"/>
              </a:solidFill>
            </a:rPr>
            <a:t>Etre orienté par la CDAPH </a:t>
          </a:r>
        </a:p>
      </dgm:t>
    </dgm:pt>
    <dgm:pt modelId="{D96FB1E7-61EB-4362-A448-797DA301C4DA}" type="parTrans" cxnId="{CFC51A5E-4319-4140-892E-5810131FA2D9}">
      <dgm:prSet/>
      <dgm:spPr/>
      <dgm:t>
        <a:bodyPr/>
        <a:lstStyle/>
        <a:p>
          <a:endParaRPr lang="fr-FR"/>
        </a:p>
      </dgm:t>
    </dgm:pt>
    <dgm:pt modelId="{A9AA880E-6E02-456F-90BA-FE4714BE23EC}" type="sibTrans" cxnId="{CFC51A5E-4319-4140-892E-5810131FA2D9}">
      <dgm:prSet/>
      <dgm:spPr/>
      <dgm:t>
        <a:bodyPr/>
        <a:lstStyle/>
        <a:p>
          <a:endParaRPr lang="fr-FR"/>
        </a:p>
      </dgm:t>
    </dgm:pt>
    <dgm:pt modelId="{8A195DFF-A17A-4862-99B2-E7F46FB3C0F4}">
      <dgm:prSet phldrT="[Texte]"/>
      <dgm:spPr/>
      <dgm:t>
        <a:bodyPr/>
        <a:lstStyle/>
        <a:p>
          <a:r>
            <a:rPr lang="fr-FR" b="1" dirty="0">
              <a:solidFill>
                <a:srgbClr val="FFFFFF"/>
              </a:solidFill>
            </a:rPr>
            <a:t>Être motivé par une forme d’intégration « avec et comme les autres »</a:t>
          </a:r>
        </a:p>
      </dgm:t>
    </dgm:pt>
    <dgm:pt modelId="{017EA888-50AF-4BA3-8494-A24DA7E1F0FB}" type="parTrans" cxnId="{76ED3060-1FAA-46CF-A24D-3394B15B6B41}">
      <dgm:prSet/>
      <dgm:spPr/>
      <dgm:t>
        <a:bodyPr/>
        <a:lstStyle/>
        <a:p>
          <a:endParaRPr lang="fr-FR"/>
        </a:p>
      </dgm:t>
    </dgm:pt>
    <dgm:pt modelId="{D136E1F7-8D5E-487B-850A-677AEB6DB1E1}" type="sibTrans" cxnId="{76ED3060-1FAA-46CF-A24D-3394B15B6B41}">
      <dgm:prSet/>
      <dgm:spPr/>
      <dgm:t>
        <a:bodyPr/>
        <a:lstStyle/>
        <a:p>
          <a:endParaRPr lang="fr-FR"/>
        </a:p>
      </dgm:t>
    </dgm:pt>
    <dgm:pt modelId="{031ED18E-D93B-4599-97E1-3CF794023704}" type="pres">
      <dgm:prSet presAssocID="{D1902184-BDB3-4CCD-9C98-CFBA5320EFFC}" presName="theList" presStyleCnt="0">
        <dgm:presLayoutVars>
          <dgm:dir/>
          <dgm:animLvl val="lvl"/>
          <dgm:resizeHandles val="exact"/>
        </dgm:presLayoutVars>
      </dgm:prSet>
      <dgm:spPr/>
    </dgm:pt>
    <dgm:pt modelId="{BE54F2E0-7EC8-4261-9A3C-87ADAF3EAC18}" type="pres">
      <dgm:prSet presAssocID="{3BC1FC43-CFC9-4B27-858D-61C2175F7EDB}" presName="compNode" presStyleCnt="0"/>
      <dgm:spPr/>
    </dgm:pt>
    <dgm:pt modelId="{2983C2B5-8038-4F5D-A4A4-A6C8CA83DDC2}" type="pres">
      <dgm:prSet presAssocID="{3BC1FC43-CFC9-4B27-858D-61C2175F7EDB}" presName="aNode" presStyleLbl="bgShp" presStyleIdx="0" presStyleCnt="2"/>
      <dgm:spPr/>
    </dgm:pt>
    <dgm:pt modelId="{CE1A91AE-BC57-4A38-B94C-A83F95A55109}" type="pres">
      <dgm:prSet presAssocID="{3BC1FC43-CFC9-4B27-858D-61C2175F7EDB}" presName="textNode" presStyleLbl="bgShp" presStyleIdx="0" presStyleCnt="2"/>
      <dgm:spPr/>
    </dgm:pt>
    <dgm:pt modelId="{F6728693-ECA9-44A7-914F-C909A9ED8F62}" type="pres">
      <dgm:prSet presAssocID="{3BC1FC43-CFC9-4B27-858D-61C2175F7EDB}" presName="compChildNode" presStyleCnt="0"/>
      <dgm:spPr/>
    </dgm:pt>
    <dgm:pt modelId="{8FAE0CE5-7440-48D7-B60F-4A51C2A85A26}" type="pres">
      <dgm:prSet presAssocID="{3BC1FC43-CFC9-4B27-858D-61C2175F7EDB}" presName="theInnerList" presStyleCnt="0"/>
      <dgm:spPr/>
    </dgm:pt>
    <dgm:pt modelId="{16383CDF-F763-4A1D-AB23-7CE8D2A51553}" type="pres">
      <dgm:prSet presAssocID="{5F775911-AF40-4F1A-81B0-FC1C8D34A560}" presName="childNode" presStyleLbl="node1" presStyleIdx="0" presStyleCnt="6" custLinFactNeighborX="-422">
        <dgm:presLayoutVars>
          <dgm:bulletEnabled val="1"/>
        </dgm:presLayoutVars>
      </dgm:prSet>
      <dgm:spPr/>
    </dgm:pt>
    <dgm:pt modelId="{DA686975-BEEE-4890-995F-778BC721B45B}" type="pres">
      <dgm:prSet presAssocID="{5F775911-AF40-4F1A-81B0-FC1C8D34A560}" presName="aSpace2" presStyleCnt="0"/>
      <dgm:spPr/>
    </dgm:pt>
    <dgm:pt modelId="{F1E6397C-1273-4081-9B3C-A98ACC7705DA}" type="pres">
      <dgm:prSet presAssocID="{5214DE62-C38C-43F3-8FB0-F65BB4CD2833}" presName="childNode" presStyleLbl="node1" presStyleIdx="1" presStyleCnt="6" custLinFactNeighborX="-410" custLinFactNeighborY="-9937">
        <dgm:presLayoutVars>
          <dgm:bulletEnabled val="1"/>
        </dgm:presLayoutVars>
      </dgm:prSet>
      <dgm:spPr/>
    </dgm:pt>
    <dgm:pt modelId="{F75FC3EC-15F0-40E6-8456-969E7300B4B4}" type="pres">
      <dgm:prSet presAssocID="{5214DE62-C38C-43F3-8FB0-F65BB4CD2833}" presName="aSpace2" presStyleCnt="0"/>
      <dgm:spPr/>
    </dgm:pt>
    <dgm:pt modelId="{8951234E-9506-4E85-9E24-DEECDB11B4B3}" type="pres">
      <dgm:prSet presAssocID="{1CB71507-3A66-4CD4-91B0-9061BE04E37E}" presName="childNode" presStyleLbl="node1" presStyleIdx="2" presStyleCnt="6">
        <dgm:presLayoutVars>
          <dgm:bulletEnabled val="1"/>
        </dgm:presLayoutVars>
      </dgm:prSet>
      <dgm:spPr/>
    </dgm:pt>
    <dgm:pt modelId="{BA676B7C-3097-4950-A594-E76318702E8B}" type="pres">
      <dgm:prSet presAssocID="{3BC1FC43-CFC9-4B27-858D-61C2175F7EDB}" presName="aSpace" presStyleCnt="0"/>
      <dgm:spPr/>
    </dgm:pt>
    <dgm:pt modelId="{19F6D1DE-1F96-4594-988D-00EEB7AB9002}" type="pres">
      <dgm:prSet presAssocID="{572BC956-1456-4B35-BBB9-0F7D5D72B00C}" presName="compNode" presStyleCnt="0"/>
      <dgm:spPr/>
    </dgm:pt>
    <dgm:pt modelId="{37E6B545-5B5A-4C01-9DF1-68ED165F84C9}" type="pres">
      <dgm:prSet presAssocID="{572BC956-1456-4B35-BBB9-0F7D5D72B00C}" presName="aNode" presStyleLbl="bgShp" presStyleIdx="1" presStyleCnt="2" custLinFactNeighborX="-294" custLinFactNeighborY="-1092"/>
      <dgm:spPr/>
    </dgm:pt>
    <dgm:pt modelId="{C850822E-5E5D-4F5D-8236-9D595747E3C6}" type="pres">
      <dgm:prSet presAssocID="{572BC956-1456-4B35-BBB9-0F7D5D72B00C}" presName="textNode" presStyleLbl="bgShp" presStyleIdx="1" presStyleCnt="2"/>
      <dgm:spPr/>
    </dgm:pt>
    <dgm:pt modelId="{6E829DC1-3C8B-4AD3-BC26-EE696FDA9610}" type="pres">
      <dgm:prSet presAssocID="{572BC956-1456-4B35-BBB9-0F7D5D72B00C}" presName="compChildNode" presStyleCnt="0"/>
      <dgm:spPr/>
    </dgm:pt>
    <dgm:pt modelId="{EA9D00CE-8B8B-479F-B7FB-1E81BD6E26DC}" type="pres">
      <dgm:prSet presAssocID="{572BC956-1456-4B35-BBB9-0F7D5D72B00C}" presName="theInnerList" presStyleCnt="0"/>
      <dgm:spPr/>
    </dgm:pt>
    <dgm:pt modelId="{CAA88BB9-10C1-4AE2-84DF-D54E4064517E}" type="pres">
      <dgm:prSet presAssocID="{15C9365E-B707-4301-9E75-8597DA4D5191}" presName="childNode" presStyleLbl="node1" presStyleIdx="3" presStyleCnt="6" custScaleY="2000000" custLinFactY="-47244" custLinFactNeighborX="-1266" custLinFactNeighborY="-100000">
        <dgm:presLayoutVars>
          <dgm:bulletEnabled val="1"/>
        </dgm:presLayoutVars>
      </dgm:prSet>
      <dgm:spPr/>
    </dgm:pt>
    <dgm:pt modelId="{2F8538D5-A3E5-4EBC-9790-8D8ACFAA735F}" type="pres">
      <dgm:prSet presAssocID="{15C9365E-B707-4301-9E75-8597DA4D5191}" presName="aSpace2" presStyleCnt="0"/>
      <dgm:spPr/>
    </dgm:pt>
    <dgm:pt modelId="{BCA99646-5428-4A1C-B4F7-E92AB01917A4}" type="pres">
      <dgm:prSet presAssocID="{22918755-16E5-420D-8A4B-112F22A03ED2}" presName="childNode" presStyleLbl="node1" presStyleIdx="4" presStyleCnt="6" custScaleY="1219110" custLinFactNeighborX="-1266" custLinFactNeighborY="-23544">
        <dgm:presLayoutVars>
          <dgm:bulletEnabled val="1"/>
        </dgm:presLayoutVars>
      </dgm:prSet>
      <dgm:spPr/>
    </dgm:pt>
    <dgm:pt modelId="{2A4CD69F-F58B-4315-BD97-54E4109E63F1}" type="pres">
      <dgm:prSet presAssocID="{22918755-16E5-420D-8A4B-112F22A03ED2}" presName="aSpace2" presStyleCnt="0"/>
      <dgm:spPr/>
    </dgm:pt>
    <dgm:pt modelId="{6B878CD1-E98C-4FAB-918C-47F094E59392}" type="pres">
      <dgm:prSet presAssocID="{8A195DFF-A17A-4862-99B2-E7F46FB3C0F4}" presName="childNode" presStyleLbl="node1" presStyleIdx="5" presStyleCnt="6" custScaleY="1841260" custLinFactNeighborX="-1266" custLinFactNeighborY="70632">
        <dgm:presLayoutVars>
          <dgm:bulletEnabled val="1"/>
        </dgm:presLayoutVars>
      </dgm:prSet>
      <dgm:spPr/>
    </dgm:pt>
  </dgm:ptLst>
  <dgm:cxnLst>
    <dgm:cxn modelId="{204B8432-B842-44C5-8153-951B6D12C5F4}" type="presOf" srcId="{22918755-16E5-420D-8A4B-112F22A03ED2}" destId="{BCA99646-5428-4A1C-B4F7-E92AB01917A4}" srcOrd="0" destOrd="0" presId="urn:microsoft.com/office/officeart/2005/8/layout/lProcess2"/>
    <dgm:cxn modelId="{76ED3060-1FAA-46CF-A24D-3394B15B6B41}" srcId="{572BC956-1456-4B35-BBB9-0F7D5D72B00C}" destId="{8A195DFF-A17A-4862-99B2-E7F46FB3C0F4}" srcOrd="2" destOrd="0" parTransId="{017EA888-50AF-4BA3-8494-A24DA7E1F0FB}" sibTransId="{D136E1F7-8D5E-487B-850A-677AEB6DB1E1}"/>
    <dgm:cxn modelId="{D0D25A14-51EA-4F6F-AB0A-1EB5829CAAA1}" type="presOf" srcId="{3BC1FC43-CFC9-4B27-858D-61C2175F7EDB}" destId="{2983C2B5-8038-4F5D-A4A4-A6C8CA83DDC2}" srcOrd="0" destOrd="0" presId="urn:microsoft.com/office/officeart/2005/8/layout/lProcess2"/>
    <dgm:cxn modelId="{BD8BE400-C2F1-412A-B4E3-C26403572569}" srcId="{3BC1FC43-CFC9-4B27-858D-61C2175F7EDB}" destId="{5F775911-AF40-4F1A-81B0-FC1C8D34A560}" srcOrd="0" destOrd="0" parTransId="{36C098A3-AB3D-4E13-93A9-CFDBE6A3E7C2}" sibTransId="{742D33DB-6E0B-49D7-8E52-6AEE656350FC}"/>
    <dgm:cxn modelId="{4B25495C-31AB-489B-9104-21D73DED56B4}" type="presOf" srcId="{8A195DFF-A17A-4862-99B2-E7F46FB3C0F4}" destId="{6B878CD1-E98C-4FAB-918C-47F094E59392}" srcOrd="0" destOrd="0" presId="urn:microsoft.com/office/officeart/2005/8/layout/lProcess2"/>
    <dgm:cxn modelId="{A892EF59-BD93-4109-A66C-D4E205899045}" type="presOf" srcId="{572BC956-1456-4B35-BBB9-0F7D5D72B00C}" destId="{C850822E-5E5D-4F5D-8236-9D595747E3C6}" srcOrd="1" destOrd="0" presId="urn:microsoft.com/office/officeart/2005/8/layout/lProcess2"/>
    <dgm:cxn modelId="{94FD68B2-3DB6-4F9F-8355-4AC23518F2DA}" srcId="{D1902184-BDB3-4CCD-9C98-CFBA5320EFFC}" destId="{3BC1FC43-CFC9-4B27-858D-61C2175F7EDB}" srcOrd="0" destOrd="0" parTransId="{FDBE9237-7236-4534-AC83-D9C1F327DB3F}" sibTransId="{55E83605-4985-43E3-BD07-2DA9B20AC332}"/>
    <dgm:cxn modelId="{E477D3C5-161B-4259-B083-F103C822B0F0}" type="presOf" srcId="{15C9365E-B707-4301-9E75-8597DA4D5191}" destId="{CAA88BB9-10C1-4AE2-84DF-D54E4064517E}" srcOrd="0" destOrd="0" presId="urn:microsoft.com/office/officeart/2005/8/layout/lProcess2"/>
    <dgm:cxn modelId="{3ECE81D1-9E41-4720-8721-B1066B3A1685}" type="presOf" srcId="{D1902184-BDB3-4CCD-9C98-CFBA5320EFFC}" destId="{031ED18E-D93B-4599-97E1-3CF794023704}" srcOrd="0" destOrd="0" presId="urn:microsoft.com/office/officeart/2005/8/layout/lProcess2"/>
    <dgm:cxn modelId="{F90BD574-6B69-4FBE-B7C5-543DA82CCD81}" type="presOf" srcId="{3BC1FC43-CFC9-4B27-858D-61C2175F7EDB}" destId="{CE1A91AE-BC57-4A38-B94C-A83F95A55109}" srcOrd="1" destOrd="0" presId="urn:microsoft.com/office/officeart/2005/8/layout/lProcess2"/>
    <dgm:cxn modelId="{8E669CCC-4B46-44F9-9AC0-554413954069}" type="presOf" srcId="{572BC956-1456-4B35-BBB9-0F7D5D72B00C}" destId="{37E6B545-5B5A-4C01-9DF1-68ED165F84C9}" srcOrd="0" destOrd="0" presId="urn:microsoft.com/office/officeart/2005/8/layout/lProcess2"/>
    <dgm:cxn modelId="{48DD8A54-6869-48DD-8926-03C941F6376B}" srcId="{D1902184-BDB3-4CCD-9C98-CFBA5320EFFC}" destId="{572BC956-1456-4B35-BBB9-0F7D5D72B00C}" srcOrd="1" destOrd="0" parTransId="{73890CE7-1676-4E5A-A173-0A43CAA7C1FC}" sibTransId="{CEC480E2-C676-4BAD-8859-33F080173963}"/>
    <dgm:cxn modelId="{FD25ADBE-EC86-4BA8-A965-DE119E546AB3}" srcId="{572BC956-1456-4B35-BBB9-0F7D5D72B00C}" destId="{15C9365E-B707-4301-9E75-8597DA4D5191}" srcOrd="0" destOrd="0" parTransId="{0BF9592A-A8B6-4C44-BD95-5DE743C73E6C}" sibTransId="{61F3ADD5-DC2A-4D37-8F3A-288F9D4E0F4C}"/>
    <dgm:cxn modelId="{5505E64F-491E-4062-A0BC-141BEB02D7D0}" type="presOf" srcId="{5214DE62-C38C-43F3-8FB0-F65BB4CD2833}" destId="{F1E6397C-1273-4081-9B3C-A98ACC7705DA}" srcOrd="0" destOrd="0" presId="urn:microsoft.com/office/officeart/2005/8/layout/lProcess2"/>
    <dgm:cxn modelId="{C67A1A15-3773-4277-9FDE-3F6DE17296B1}" srcId="{3BC1FC43-CFC9-4B27-858D-61C2175F7EDB}" destId="{1CB71507-3A66-4CD4-91B0-9061BE04E37E}" srcOrd="2" destOrd="0" parTransId="{63477FEC-BC35-4970-9AB2-0BA4007F6960}" sibTransId="{E8D2958D-C7FF-4A1B-B8CC-AEDEC3B81D53}"/>
    <dgm:cxn modelId="{CFC51A5E-4319-4140-892E-5810131FA2D9}" srcId="{572BC956-1456-4B35-BBB9-0F7D5D72B00C}" destId="{22918755-16E5-420D-8A4B-112F22A03ED2}" srcOrd="1" destOrd="0" parTransId="{D96FB1E7-61EB-4362-A448-797DA301C4DA}" sibTransId="{A9AA880E-6E02-456F-90BA-FE4714BE23EC}"/>
    <dgm:cxn modelId="{30211A2A-6FC4-4FA5-ADA2-5870612AEF71}" srcId="{3BC1FC43-CFC9-4B27-858D-61C2175F7EDB}" destId="{5214DE62-C38C-43F3-8FB0-F65BB4CD2833}" srcOrd="1" destOrd="0" parTransId="{003236F6-113E-4547-9B21-3D47B8D35AAF}" sibTransId="{BFEF4BC1-13D6-4E59-8EF7-8C8F2D4C0893}"/>
    <dgm:cxn modelId="{B02B71FE-EC0A-4694-98F3-D9CEF60D25F3}" type="presOf" srcId="{5F775911-AF40-4F1A-81B0-FC1C8D34A560}" destId="{16383CDF-F763-4A1D-AB23-7CE8D2A51553}" srcOrd="0" destOrd="0" presId="urn:microsoft.com/office/officeart/2005/8/layout/lProcess2"/>
    <dgm:cxn modelId="{D7EFCB08-6815-4490-89A4-0B9A820600F5}" type="presOf" srcId="{1CB71507-3A66-4CD4-91B0-9061BE04E37E}" destId="{8951234E-9506-4E85-9E24-DEECDB11B4B3}" srcOrd="0" destOrd="0" presId="urn:microsoft.com/office/officeart/2005/8/layout/lProcess2"/>
    <dgm:cxn modelId="{BEED8073-5C88-41F7-B349-8FF76D7A0B5C}" type="presParOf" srcId="{031ED18E-D93B-4599-97E1-3CF794023704}" destId="{BE54F2E0-7EC8-4261-9A3C-87ADAF3EAC18}" srcOrd="0" destOrd="0" presId="urn:microsoft.com/office/officeart/2005/8/layout/lProcess2"/>
    <dgm:cxn modelId="{FB11699F-707F-4205-9088-4713A46154C5}" type="presParOf" srcId="{BE54F2E0-7EC8-4261-9A3C-87ADAF3EAC18}" destId="{2983C2B5-8038-4F5D-A4A4-A6C8CA83DDC2}" srcOrd="0" destOrd="0" presId="urn:microsoft.com/office/officeart/2005/8/layout/lProcess2"/>
    <dgm:cxn modelId="{0DD1E53D-BA36-45F5-A371-F0C3B70EB72D}" type="presParOf" srcId="{BE54F2E0-7EC8-4261-9A3C-87ADAF3EAC18}" destId="{CE1A91AE-BC57-4A38-B94C-A83F95A55109}" srcOrd="1" destOrd="0" presId="urn:microsoft.com/office/officeart/2005/8/layout/lProcess2"/>
    <dgm:cxn modelId="{E5463E2A-6D19-4DFD-BC14-C717DA07F4B4}" type="presParOf" srcId="{BE54F2E0-7EC8-4261-9A3C-87ADAF3EAC18}" destId="{F6728693-ECA9-44A7-914F-C909A9ED8F62}" srcOrd="2" destOrd="0" presId="urn:microsoft.com/office/officeart/2005/8/layout/lProcess2"/>
    <dgm:cxn modelId="{F2DD4C04-30BF-4545-B03B-C89D3042C545}" type="presParOf" srcId="{F6728693-ECA9-44A7-914F-C909A9ED8F62}" destId="{8FAE0CE5-7440-48D7-B60F-4A51C2A85A26}" srcOrd="0" destOrd="0" presId="urn:microsoft.com/office/officeart/2005/8/layout/lProcess2"/>
    <dgm:cxn modelId="{FCEFB269-4661-40F9-BD07-7D28C42A479E}" type="presParOf" srcId="{8FAE0CE5-7440-48D7-B60F-4A51C2A85A26}" destId="{16383CDF-F763-4A1D-AB23-7CE8D2A51553}" srcOrd="0" destOrd="0" presId="urn:microsoft.com/office/officeart/2005/8/layout/lProcess2"/>
    <dgm:cxn modelId="{85BEF526-81D1-4C3C-BC92-30031B8BCDCE}" type="presParOf" srcId="{8FAE0CE5-7440-48D7-B60F-4A51C2A85A26}" destId="{DA686975-BEEE-4890-995F-778BC721B45B}" srcOrd="1" destOrd="0" presId="urn:microsoft.com/office/officeart/2005/8/layout/lProcess2"/>
    <dgm:cxn modelId="{7F2A6D7F-F556-45D1-AB29-553F65D0233F}" type="presParOf" srcId="{8FAE0CE5-7440-48D7-B60F-4A51C2A85A26}" destId="{F1E6397C-1273-4081-9B3C-A98ACC7705DA}" srcOrd="2" destOrd="0" presId="urn:microsoft.com/office/officeart/2005/8/layout/lProcess2"/>
    <dgm:cxn modelId="{FF97E102-1A9D-419C-9110-0ACA42AF5FC9}" type="presParOf" srcId="{8FAE0CE5-7440-48D7-B60F-4A51C2A85A26}" destId="{F75FC3EC-15F0-40E6-8456-969E7300B4B4}" srcOrd="3" destOrd="0" presId="urn:microsoft.com/office/officeart/2005/8/layout/lProcess2"/>
    <dgm:cxn modelId="{ACAC9854-49B9-46A9-9CC9-BAF8BB581663}" type="presParOf" srcId="{8FAE0CE5-7440-48D7-B60F-4A51C2A85A26}" destId="{8951234E-9506-4E85-9E24-DEECDB11B4B3}" srcOrd="4" destOrd="0" presId="urn:microsoft.com/office/officeart/2005/8/layout/lProcess2"/>
    <dgm:cxn modelId="{29DFC515-4FBF-446E-BD65-A3079A23D59C}" type="presParOf" srcId="{031ED18E-D93B-4599-97E1-3CF794023704}" destId="{BA676B7C-3097-4950-A594-E76318702E8B}" srcOrd="1" destOrd="0" presId="urn:microsoft.com/office/officeart/2005/8/layout/lProcess2"/>
    <dgm:cxn modelId="{E482F4A0-6B81-4BC9-8C97-69E9F92B04C6}" type="presParOf" srcId="{031ED18E-D93B-4599-97E1-3CF794023704}" destId="{19F6D1DE-1F96-4594-988D-00EEB7AB9002}" srcOrd="2" destOrd="0" presId="urn:microsoft.com/office/officeart/2005/8/layout/lProcess2"/>
    <dgm:cxn modelId="{E0291AB9-385D-4CA5-8CEE-0337C2F37862}" type="presParOf" srcId="{19F6D1DE-1F96-4594-988D-00EEB7AB9002}" destId="{37E6B545-5B5A-4C01-9DF1-68ED165F84C9}" srcOrd="0" destOrd="0" presId="urn:microsoft.com/office/officeart/2005/8/layout/lProcess2"/>
    <dgm:cxn modelId="{58F3D103-2BE3-4D5C-B6B6-0D3FDC2662AF}" type="presParOf" srcId="{19F6D1DE-1F96-4594-988D-00EEB7AB9002}" destId="{C850822E-5E5D-4F5D-8236-9D595747E3C6}" srcOrd="1" destOrd="0" presId="urn:microsoft.com/office/officeart/2005/8/layout/lProcess2"/>
    <dgm:cxn modelId="{F719EE3E-0CDE-4C68-89C1-751745E2D817}" type="presParOf" srcId="{19F6D1DE-1F96-4594-988D-00EEB7AB9002}" destId="{6E829DC1-3C8B-4AD3-BC26-EE696FDA9610}" srcOrd="2" destOrd="0" presId="urn:microsoft.com/office/officeart/2005/8/layout/lProcess2"/>
    <dgm:cxn modelId="{8137C377-55D6-4D90-B9A9-064E50AEEAF5}" type="presParOf" srcId="{6E829DC1-3C8B-4AD3-BC26-EE696FDA9610}" destId="{EA9D00CE-8B8B-479F-B7FB-1E81BD6E26DC}" srcOrd="0" destOrd="0" presId="urn:microsoft.com/office/officeart/2005/8/layout/lProcess2"/>
    <dgm:cxn modelId="{F3EAECEC-FF44-46AF-8622-40A8659B12B6}" type="presParOf" srcId="{EA9D00CE-8B8B-479F-B7FB-1E81BD6E26DC}" destId="{CAA88BB9-10C1-4AE2-84DF-D54E4064517E}" srcOrd="0" destOrd="0" presId="urn:microsoft.com/office/officeart/2005/8/layout/lProcess2"/>
    <dgm:cxn modelId="{3C3D77B4-5B30-4A52-A568-1B4B676CDDD5}" type="presParOf" srcId="{EA9D00CE-8B8B-479F-B7FB-1E81BD6E26DC}" destId="{2F8538D5-A3E5-4EBC-9790-8D8ACFAA735F}" srcOrd="1" destOrd="0" presId="urn:microsoft.com/office/officeart/2005/8/layout/lProcess2"/>
    <dgm:cxn modelId="{CF4BB1BD-80C9-4FC6-9C0C-EA41A9290CEB}" type="presParOf" srcId="{EA9D00CE-8B8B-479F-B7FB-1E81BD6E26DC}" destId="{BCA99646-5428-4A1C-B4F7-E92AB01917A4}" srcOrd="2" destOrd="0" presId="urn:microsoft.com/office/officeart/2005/8/layout/lProcess2"/>
    <dgm:cxn modelId="{D018B31F-8CF5-4903-A20B-ED6F59542164}" type="presParOf" srcId="{EA9D00CE-8B8B-479F-B7FB-1E81BD6E26DC}" destId="{2A4CD69F-F58B-4315-BD97-54E4109E63F1}" srcOrd="3" destOrd="0" presId="urn:microsoft.com/office/officeart/2005/8/layout/lProcess2"/>
    <dgm:cxn modelId="{2462A5C1-11E2-4DBA-A1F1-B0893DE762CA}" type="presParOf" srcId="{EA9D00CE-8B8B-479F-B7FB-1E81BD6E26DC}" destId="{6B878CD1-E98C-4FAB-918C-47F094E59392}"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69CC12-BEEC-4912-8FDB-22A2FECA7256}" type="doc">
      <dgm:prSet loTypeId="urn:microsoft.com/office/officeart/2005/8/layout/process4" loCatId="process" qsTypeId="urn:microsoft.com/office/officeart/2005/8/quickstyle/3d3" qsCatId="3D" csTypeId="urn:microsoft.com/office/officeart/2005/8/colors/accent3_2" csCatId="accent3" phldr="1"/>
      <dgm:spPr/>
      <dgm:t>
        <a:bodyPr/>
        <a:lstStyle/>
        <a:p>
          <a:endParaRPr lang="fr-FR"/>
        </a:p>
      </dgm:t>
    </dgm:pt>
    <dgm:pt modelId="{973049C5-9C01-48CC-BCA1-440FF4B4C251}">
      <dgm:prSet phldrT="[Texte]" custT="1"/>
      <dgm:spPr/>
      <dgm:t>
        <a:bodyPr/>
        <a:lstStyle/>
        <a:p>
          <a:pPr algn="ctr">
            <a:lnSpc>
              <a:spcPct val="100000"/>
            </a:lnSpc>
            <a:spcBef>
              <a:spcPts val="0"/>
            </a:spcBef>
            <a:spcAft>
              <a:spcPts val="0"/>
            </a:spcAft>
          </a:pPr>
          <a:r>
            <a:rPr lang="fr-FR" sz="2000" b="1" dirty="0">
              <a:solidFill>
                <a:srgbClr val="FFFFFF"/>
              </a:solidFill>
            </a:rPr>
            <a:t>Un travail de préparation individualisé et progressif d’accès à l’emploi </a:t>
          </a:r>
        </a:p>
      </dgm:t>
    </dgm:pt>
    <dgm:pt modelId="{2C68D069-CFFC-4BC8-9D78-EFB1B79245AE}" type="parTrans" cxnId="{092DDBCE-A303-42A3-B42A-65E59E50D6ED}">
      <dgm:prSet/>
      <dgm:spPr/>
      <dgm:t>
        <a:bodyPr/>
        <a:lstStyle/>
        <a:p>
          <a:pPr algn="l">
            <a:lnSpc>
              <a:spcPct val="100000"/>
            </a:lnSpc>
            <a:spcBef>
              <a:spcPts val="0"/>
            </a:spcBef>
            <a:spcAft>
              <a:spcPts val="0"/>
            </a:spcAft>
          </a:pPr>
          <a:endParaRPr lang="fr-FR" sz="2000"/>
        </a:p>
      </dgm:t>
    </dgm:pt>
    <dgm:pt modelId="{38AC167D-5A68-4F88-B7DF-66D25E7B6711}" type="sibTrans" cxnId="{092DDBCE-A303-42A3-B42A-65E59E50D6ED}">
      <dgm:prSet/>
      <dgm:spPr/>
      <dgm:t>
        <a:bodyPr/>
        <a:lstStyle/>
        <a:p>
          <a:pPr algn="l">
            <a:lnSpc>
              <a:spcPct val="100000"/>
            </a:lnSpc>
            <a:spcBef>
              <a:spcPts val="0"/>
            </a:spcBef>
            <a:spcAft>
              <a:spcPts val="0"/>
            </a:spcAft>
          </a:pPr>
          <a:endParaRPr lang="fr-FR" sz="2000"/>
        </a:p>
      </dgm:t>
    </dgm:pt>
    <dgm:pt modelId="{0599E01F-2E7D-4F90-B9D4-7DB36AAEAD8C}">
      <dgm:prSet phldrT="[Texte]" custT="1"/>
      <dgm:spPr/>
      <dgm:t>
        <a:bodyPr/>
        <a:lstStyle/>
        <a:p>
          <a:pPr algn="l">
            <a:lnSpc>
              <a:spcPct val="100000"/>
            </a:lnSpc>
            <a:spcBef>
              <a:spcPts val="0"/>
            </a:spcBef>
            <a:spcAft>
              <a:spcPts val="0"/>
            </a:spcAft>
          </a:pPr>
          <a:r>
            <a:rPr lang="fr-FR" sz="1600" b="1" dirty="0"/>
            <a:t>Elaboration d’un projet professionnel réaliste</a:t>
          </a:r>
        </a:p>
        <a:p>
          <a:pPr algn="l">
            <a:lnSpc>
              <a:spcPct val="100000"/>
            </a:lnSpc>
            <a:spcBef>
              <a:spcPts val="0"/>
            </a:spcBef>
            <a:spcAft>
              <a:spcPts val="0"/>
            </a:spcAft>
          </a:pPr>
          <a:r>
            <a:rPr lang="fr-FR" sz="1600" b="1" dirty="0"/>
            <a:t>Formalisation d’un plan d’objectifs personnalisés </a:t>
          </a:r>
        </a:p>
      </dgm:t>
    </dgm:pt>
    <dgm:pt modelId="{C9642341-CC06-4EB6-B302-F897C7849C4E}" type="parTrans" cxnId="{DD1B6D1D-040D-4F6D-9700-4C07AB00B451}">
      <dgm:prSet/>
      <dgm:spPr/>
      <dgm:t>
        <a:bodyPr/>
        <a:lstStyle/>
        <a:p>
          <a:pPr algn="l">
            <a:lnSpc>
              <a:spcPct val="100000"/>
            </a:lnSpc>
            <a:spcBef>
              <a:spcPts val="0"/>
            </a:spcBef>
            <a:spcAft>
              <a:spcPts val="0"/>
            </a:spcAft>
          </a:pPr>
          <a:endParaRPr lang="fr-FR" sz="2000"/>
        </a:p>
      </dgm:t>
    </dgm:pt>
    <dgm:pt modelId="{B3FC8D99-D7C6-49DA-A256-ACF646F0280A}" type="sibTrans" cxnId="{DD1B6D1D-040D-4F6D-9700-4C07AB00B451}">
      <dgm:prSet/>
      <dgm:spPr/>
      <dgm:t>
        <a:bodyPr/>
        <a:lstStyle/>
        <a:p>
          <a:pPr algn="l">
            <a:lnSpc>
              <a:spcPct val="100000"/>
            </a:lnSpc>
            <a:spcBef>
              <a:spcPts val="0"/>
            </a:spcBef>
            <a:spcAft>
              <a:spcPts val="0"/>
            </a:spcAft>
          </a:pPr>
          <a:endParaRPr lang="fr-FR" sz="2000"/>
        </a:p>
      </dgm:t>
    </dgm:pt>
    <dgm:pt modelId="{CD19D91D-E504-4210-943A-CC79F2918100}">
      <dgm:prSet phldrT="[Texte]" custT="1"/>
      <dgm:spPr/>
      <dgm:t>
        <a:bodyPr/>
        <a:lstStyle/>
        <a:p>
          <a:pPr algn="ctr">
            <a:lnSpc>
              <a:spcPct val="100000"/>
            </a:lnSpc>
            <a:spcBef>
              <a:spcPts val="0"/>
            </a:spcBef>
            <a:spcAft>
              <a:spcPts val="0"/>
            </a:spcAft>
          </a:pPr>
          <a:r>
            <a:rPr lang="fr-FR" sz="2000" b="1" dirty="0">
              <a:solidFill>
                <a:srgbClr val="FFFFFF"/>
              </a:solidFill>
            </a:rPr>
            <a:t>Des mises en situation professionnelle au sein d’entreprise du milieu ordinaire de travail </a:t>
          </a:r>
        </a:p>
      </dgm:t>
    </dgm:pt>
    <dgm:pt modelId="{278E42FE-849B-42ED-9A5F-19C86DEAD60D}" type="parTrans" cxnId="{5E9B0588-61E3-4F51-A485-30B5D4886DD9}">
      <dgm:prSet/>
      <dgm:spPr/>
      <dgm:t>
        <a:bodyPr/>
        <a:lstStyle/>
        <a:p>
          <a:pPr algn="l">
            <a:lnSpc>
              <a:spcPct val="100000"/>
            </a:lnSpc>
            <a:spcBef>
              <a:spcPts val="0"/>
            </a:spcBef>
            <a:spcAft>
              <a:spcPts val="0"/>
            </a:spcAft>
          </a:pPr>
          <a:endParaRPr lang="fr-FR" sz="2000"/>
        </a:p>
      </dgm:t>
    </dgm:pt>
    <dgm:pt modelId="{D476649A-29B4-4720-934E-48C3F8B2D7B0}" type="sibTrans" cxnId="{5E9B0588-61E3-4F51-A485-30B5D4886DD9}">
      <dgm:prSet/>
      <dgm:spPr/>
      <dgm:t>
        <a:bodyPr/>
        <a:lstStyle/>
        <a:p>
          <a:pPr algn="l">
            <a:lnSpc>
              <a:spcPct val="100000"/>
            </a:lnSpc>
            <a:spcBef>
              <a:spcPts val="0"/>
            </a:spcBef>
            <a:spcAft>
              <a:spcPts val="0"/>
            </a:spcAft>
          </a:pPr>
          <a:endParaRPr lang="fr-FR" sz="2000"/>
        </a:p>
      </dgm:t>
    </dgm:pt>
    <dgm:pt modelId="{079517B8-2FFA-47B5-8A8D-1F7C179508BF}">
      <dgm:prSet phldrT="[Texte]" custT="1"/>
      <dgm:spPr/>
      <dgm:t>
        <a:bodyPr/>
        <a:lstStyle/>
        <a:p>
          <a:pPr algn="l">
            <a:lnSpc>
              <a:spcPct val="100000"/>
            </a:lnSpc>
            <a:spcBef>
              <a:spcPts val="0"/>
            </a:spcBef>
            <a:spcAft>
              <a:spcPts val="0"/>
            </a:spcAft>
          </a:pPr>
          <a:r>
            <a:rPr lang="fr-FR" sz="1600" b="1" dirty="0"/>
            <a:t>Recherche d’entreprises et négociation </a:t>
          </a:r>
        </a:p>
        <a:p>
          <a:pPr algn="l">
            <a:lnSpc>
              <a:spcPct val="100000"/>
            </a:lnSpc>
            <a:spcBef>
              <a:spcPts val="0"/>
            </a:spcBef>
            <a:spcAft>
              <a:spcPts val="0"/>
            </a:spcAft>
          </a:pPr>
          <a:r>
            <a:rPr lang="fr-FR" sz="1600" b="1" dirty="0"/>
            <a:t>Travail de repérage des tâches déléguées </a:t>
          </a:r>
        </a:p>
      </dgm:t>
    </dgm:pt>
    <dgm:pt modelId="{DE44CEB6-6559-4272-94C4-26A83F9DF4E7}" type="parTrans" cxnId="{6E8D7E46-C1E3-4237-A37B-A2A9BBD4D94E}">
      <dgm:prSet/>
      <dgm:spPr/>
      <dgm:t>
        <a:bodyPr/>
        <a:lstStyle/>
        <a:p>
          <a:pPr algn="l">
            <a:lnSpc>
              <a:spcPct val="100000"/>
            </a:lnSpc>
            <a:spcBef>
              <a:spcPts val="0"/>
            </a:spcBef>
            <a:spcAft>
              <a:spcPts val="0"/>
            </a:spcAft>
          </a:pPr>
          <a:endParaRPr lang="fr-FR" sz="2000"/>
        </a:p>
      </dgm:t>
    </dgm:pt>
    <dgm:pt modelId="{42B39A21-83E3-4309-A4D2-6D4059A9E78F}" type="sibTrans" cxnId="{6E8D7E46-C1E3-4237-A37B-A2A9BBD4D94E}">
      <dgm:prSet/>
      <dgm:spPr/>
      <dgm:t>
        <a:bodyPr/>
        <a:lstStyle/>
        <a:p>
          <a:pPr algn="l">
            <a:lnSpc>
              <a:spcPct val="100000"/>
            </a:lnSpc>
            <a:spcBef>
              <a:spcPts val="0"/>
            </a:spcBef>
            <a:spcAft>
              <a:spcPts val="0"/>
            </a:spcAft>
          </a:pPr>
          <a:endParaRPr lang="fr-FR" sz="2000"/>
        </a:p>
      </dgm:t>
    </dgm:pt>
    <dgm:pt modelId="{D5CDB64F-9827-4ECE-BA04-A90555015B45}">
      <dgm:prSet phldrT="[Texte]" custT="1"/>
      <dgm:spPr/>
      <dgm:t>
        <a:bodyPr/>
        <a:lstStyle/>
        <a:p>
          <a:pPr algn="l">
            <a:lnSpc>
              <a:spcPct val="100000"/>
            </a:lnSpc>
            <a:spcBef>
              <a:spcPts val="0"/>
            </a:spcBef>
            <a:spcAft>
              <a:spcPts val="0"/>
            </a:spcAft>
          </a:pPr>
          <a:r>
            <a:rPr lang="fr-FR" sz="1600" b="1" dirty="0"/>
            <a:t>Formation des tuteurs et sensibilisation sur site</a:t>
          </a:r>
        </a:p>
        <a:p>
          <a:pPr algn="l">
            <a:lnSpc>
              <a:spcPct val="100000"/>
            </a:lnSpc>
            <a:spcBef>
              <a:spcPts val="0"/>
            </a:spcBef>
            <a:spcAft>
              <a:spcPts val="0"/>
            </a:spcAft>
          </a:pPr>
          <a:r>
            <a:rPr lang="fr-FR" sz="1600" b="1" dirty="0"/>
            <a:t>Suivis réguliers en entreprise  </a:t>
          </a:r>
        </a:p>
      </dgm:t>
    </dgm:pt>
    <dgm:pt modelId="{B0FDCF82-06CC-479E-932B-0A845E0F12E5}" type="parTrans" cxnId="{C23CF95D-4025-4B9A-946B-A6EB367A41CD}">
      <dgm:prSet/>
      <dgm:spPr/>
      <dgm:t>
        <a:bodyPr/>
        <a:lstStyle/>
        <a:p>
          <a:pPr algn="l">
            <a:lnSpc>
              <a:spcPct val="100000"/>
            </a:lnSpc>
            <a:spcBef>
              <a:spcPts val="0"/>
            </a:spcBef>
            <a:spcAft>
              <a:spcPts val="0"/>
            </a:spcAft>
          </a:pPr>
          <a:endParaRPr lang="fr-FR" sz="2000"/>
        </a:p>
      </dgm:t>
    </dgm:pt>
    <dgm:pt modelId="{7F69E931-FA63-4698-9CC4-BE476947FEB7}" type="sibTrans" cxnId="{C23CF95D-4025-4B9A-946B-A6EB367A41CD}">
      <dgm:prSet/>
      <dgm:spPr/>
      <dgm:t>
        <a:bodyPr/>
        <a:lstStyle/>
        <a:p>
          <a:pPr algn="l">
            <a:lnSpc>
              <a:spcPct val="100000"/>
            </a:lnSpc>
            <a:spcBef>
              <a:spcPts val="0"/>
            </a:spcBef>
            <a:spcAft>
              <a:spcPts val="0"/>
            </a:spcAft>
          </a:pPr>
          <a:endParaRPr lang="fr-FR" sz="2000"/>
        </a:p>
      </dgm:t>
    </dgm:pt>
    <dgm:pt modelId="{ABE873CA-B766-45DB-A8E1-7221B83EDFD4}">
      <dgm:prSet phldrT="[Texte]" custT="1"/>
      <dgm:spPr/>
      <dgm:t>
        <a:bodyPr/>
        <a:lstStyle/>
        <a:p>
          <a:pPr algn="l">
            <a:lnSpc>
              <a:spcPct val="100000"/>
            </a:lnSpc>
            <a:spcBef>
              <a:spcPts val="0"/>
            </a:spcBef>
            <a:spcAft>
              <a:spcPts val="0"/>
            </a:spcAft>
          </a:pPr>
          <a:r>
            <a:rPr lang="fr-FR" sz="1600" b="1" dirty="0"/>
            <a:t>Ajustement et adjonction de tâches</a:t>
          </a:r>
        </a:p>
        <a:p>
          <a:pPr algn="l">
            <a:lnSpc>
              <a:spcPct val="100000"/>
            </a:lnSpc>
            <a:spcBef>
              <a:spcPts val="0"/>
            </a:spcBef>
            <a:spcAft>
              <a:spcPts val="0"/>
            </a:spcAft>
          </a:pPr>
          <a:r>
            <a:rPr lang="fr-FR" sz="1600" b="1" dirty="0"/>
            <a:t>Gestion des situations de crise  </a:t>
          </a:r>
        </a:p>
      </dgm:t>
    </dgm:pt>
    <dgm:pt modelId="{C56A20F0-E026-4D7D-BC4B-2EDDEC8C1D79}" type="parTrans" cxnId="{808B3579-950F-4155-BBAD-C8E73E19F18D}">
      <dgm:prSet/>
      <dgm:spPr/>
      <dgm:t>
        <a:bodyPr/>
        <a:lstStyle/>
        <a:p>
          <a:pPr algn="l">
            <a:lnSpc>
              <a:spcPct val="100000"/>
            </a:lnSpc>
            <a:spcBef>
              <a:spcPts val="0"/>
            </a:spcBef>
            <a:spcAft>
              <a:spcPts val="0"/>
            </a:spcAft>
          </a:pPr>
          <a:endParaRPr lang="fr-FR" sz="2000"/>
        </a:p>
      </dgm:t>
    </dgm:pt>
    <dgm:pt modelId="{18A6E74E-E7D3-4E9D-B14D-AC760BE2F844}" type="sibTrans" cxnId="{808B3579-950F-4155-BBAD-C8E73E19F18D}">
      <dgm:prSet/>
      <dgm:spPr/>
      <dgm:t>
        <a:bodyPr/>
        <a:lstStyle/>
        <a:p>
          <a:pPr algn="l">
            <a:lnSpc>
              <a:spcPct val="100000"/>
            </a:lnSpc>
            <a:spcBef>
              <a:spcPts val="0"/>
            </a:spcBef>
            <a:spcAft>
              <a:spcPts val="0"/>
            </a:spcAft>
          </a:pPr>
          <a:endParaRPr lang="fr-FR" sz="2000"/>
        </a:p>
      </dgm:t>
    </dgm:pt>
    <dgm:pt modelId="{E700E5A2-5946-40EC-9F3E-7DA45802C5B1}">
      <dgm:prSet phldrT="[Texte]" custT="1"/>
      <dgm:spPr/>
      <dgm:t>
        <a:bodyPr/>
        <a:lstStyle/>
        <a:p>
          <a:pPr algn="l">
            <a:lnSpc>
              <a:spcPct val="100000"/>
            </a:lnSpc>
            <a:spcBef>
              <a:spcPts val="0"/>
            </a:spcBef>
            <a:spcAft>
              <a:spcPts val="0"/>
            </a:spcAft>
          </a:pPr>
          <a:r>
            <a:rPr lang="fr-FR" sz="1600" b="1" dirty="0"/>
            <a:t>Diagnostic des compétences</a:t>
          </a:r>
        </a:p>
        <a:p>
          <a:pPr algn="l">
            <a:lnSpc>
              <a:spcPct val="100000"/>
            </a:lnSpc>
            <a:spcBef>
              <a:spcPts val="0"/>
            </a:spcBef>
            <a:spcAft>
              <a:spcPts val="0"/>
            </a:spcAft>
          </a:pPr>
          <a:r>
            <a:rPr lang="fr-FR" sz="1600" b="1" dirty="0"/>
            <a:t>Réentrainement professionnel individualisé  </a:t>
          </a:r>
        </a:p>
      </dgm:t>
    </dgm:pt>
    <dgm:pt modelId="{53428782-9E77-49EB-920B-7492CDEDEC55}" type="parTrans" cxnId="{FF4E3E40-ED21-4DD2-8356-672478022192}">
      <dgm:prSet/>
      <dgm:spPr/>
      <dgm:t>
        <a:bodyPr/>
        <a:lstStyle/>
        <a:p>
          <a:pPr algn="l">
            <a:lnSpc>
              <a:spcPct val="100000"/>
            </a:lnSpc>
            <a:spcBef>
              <a:spcPts val="0"/>
            </a:spcBef>
            <a:spcAft>
              <a:spcPts val="0"/>
            </a:spcAft>
          </a:pPr>
          <a:endParaRPr lang="fr-FR" sz="2000"/>
        </a:p>
      </dgm:t>
    </dgm:pt>
    <dgm:pt modelId="{FC75757C-66AC-4F69-AFE7-74480F53AA54}" type="sibTrans" cxnId="{FF4E3E40-ED21-4DD2-8356-672478022192}">
      <dgm:prSet/>
      <dgm:spPr/>
      <dgm:t>
        <a:bodyPr/>
        <a:lstStyle/>
        <a:p>
          <a:pPr algn="l">
            <a:lnSpc>
              <a:spcPct val="100000"/>
            </a:lnSpc>
            <a:spcBef>
              <a:spcPts val="0"/>
            </a:spcBef>
            <a:spcAft>
              <a:spcPts val="0"/>
            </a:spcAft>
          </a:pPr>
          <a:endParaRPr lang="fr-FR" sz="2000"/>
        </a:p>
      </dgm:t>
    </dgm:pt>
    <dgm:pt modelId="{9E1A5D3C-BB53-4658-B8DA-4D34F3E711A7}">
      <dgm:prSet phldrT="[Texte]" custT="1"/>
      <dgm:spPr/>
      <dgm:t>
        <a:bodyPr/>
        <a:lstStyle/>
        <a:p>
          <a:pPr algn="l">
            <a:lnSpc>
              <a:spcPct val="100000"/>
            </a:lnSpc>
            <a:spcBef>
              <a:spcPts val="0"/>
            </a:spcBef>
            <a:spcAft>
              <a:spcPts val="0"/>
            </a:spcAft>
          </a:pPr>
          <a:r>
            <a:rPr lang="fr-FR" sz="1600" b="1" dirty="0"/>
            <a:t>Analyse cognitive des tâches proposées</a:t>
          </a:r>
        </a:p>
        <a:p>
          <a:pPr algn="l">
            <a:lnSpc>
              <a:spcPct val="100000"/>
            </a:lnSpc>
            <a:spcBef>
              <a:spcPts val="0"/>
            </a:spcBef>
            <a:spcAft>
              <a:spcPts val="0"/>
            </a:spcAft>
          </a:pPr>
          <a:r>
            <a:rPr lang="fr-FR" sz="1600" b="1" dirty="0"/>
            <a:t>Mise en place d’un réentrainement au travail </a:t>
          </a:r>
        </a:p>
      </dgm:t>
    </dgm:pt>
    <dgm:pt modelId="{AD6DED02-A843-45E8-A755-3E60647B5B90}" type="sibTrans" cxnId="{A186C241-4459-4678-AA35-6841B5941C4E}">
      <dgm:prSet/>
      <dgm:spPr/>
      <dgm:t>
        <a:bodyPr/>
        <a:lstStyle/>
        <a:p>
          <a:pPr algn="l">
            <a:lnSpc>
              <a:spcPct val="100000"/>
            </a:lnSpc>
            <a:spcBef>
              <a:spcPts val="0"/>
            </a:spcBef>
            <a:spcAft>
              <a:spcPts val="0"/>
            </a:spcAft>
          </a:pPr>
          <a:endParaRPr lang="fr-FR" sz="2000"/>
        </a:p>
      </dgm:t>
    </dgm:pt>
    <dgm:pt modelId="{40F62ECE-E678-48EE-934C-FBD6A6125A65}" type="parTrans" cxnId="{A186C241-4459-4678-AA35-6841B5941C4E}">
      <dgm:prSet/>
      <dgm:spPr/>
      <dgm:t>
        <a:bodyPr/>
        <a:lstStyle/>
        <a:p>
          <a:pPr algn="l">
            <a:lnSpc>
              <a:spcPct val="100000"/>
            </a:lnSpc>
            <a:spcBef>
              <a:spcPts val="0"/>
            </a:spcBef>
            <a:spcAft>
              <a:spcPts val="0"/>
            </a:spcAft>
          </a:pPr>
          <a:endParaRPr lang="fr-FR" sz="2000"/>
        </a:p>
      </dgm:t>
    </dgm:pt>
    <dgm:pt modelId="{E7617C0B-C84B-4DED-BF76-0DB9808792D9}">
      <dgm:prSet phldrT="[Texte]" custT="1"/>
      <dgm:spPr/>
      <dgm:t>
        <a:bodyPr/>
        <a:lstStyle/>
        <a:p>
          <a:pPr algn="ctr">
            <a:lnSpc>
              <a:spcPct val="100000"/>
            </a:lnSpc>
            <a:spcBef>
              <a:spcPts val="0"/>
            </a:spcBef>
            <a:spcAft>
              <a:spcPts val="0"/>
            </a:spcAft>
          </a:pPr>
          <a:r>
            <a:rPr lang="fr-FR" sz="2000" b="1" dirty="0">
              <a:solidFill>
                <a:srgbClr val="FFFFFF"/>
              </a:solidFill>
            </a:rPr>
            <a:t>Un accompagnement renforcé et individualisé de la personne et de l’entreprise d’accueil </a:t>
          </a:r>
        </a:p>
      </dgm:t>
    </dgm:pt>
    <dgm:pt modelId="{A9EBFF43-3DB0-400E-B86D-F31D0D773569}" type="sibTrans" cxnId="{2AF06C72-F423-4C29-B43C-CB3FB631F12F}">
      <dgm:prSet/>
      <dgm:spPr/>
      <dgm:t>
        <a:bodyPr/>
        <a:lstStyle/>
        <a:p>
          <a:pPr algn="l">
            <a:lnSpc>
              <a:spcPct val="100000"/>
            </a:lnSpc>
            <a:spcBef>
              <a:spcPts val="0"/>
            </a:spcBef>
            <a:spcAft>
              <a:spcPts val="0"/>
            </a:spcAft>
          </a:pPr>
          <a:endParaRPr lang="fr-FR" sz="2000"/>
        </a:p>
      </dgm:t>
    </dgm:pt>
    <dgm:pt modelId="{5BD093EF-D5F6-4CB4-A220-4CB5BA9F3305}" type="parTrans" cxnId="{2AF06C72-F423-4C29-B43C-CB3FB631F12F}">
      <dgm:prSet/>
      <dgm:spPr/>
      <dgm:t>
        <a:bodyPr/>
        <a:lstStyle/>
        <a:p>
          <a:pPr algn="l">
            <a:lnSpc>
              <a:spcPct val="100000"/>
            </a:lnSpc>
            <a:spcBef>
              <a:spcPts val="0"/>
            </a:spcBef>
            <a:spcAft>
              <a:spcPts val="0"/>
            </a:spcAft>
          </a:pPr>
          <a:endParaRPr lang="fr-FR" sz="2000"/>
        </a:p>
      </dgm:t>
    </dgm:pt>
    <dgm:pt modelId="{70C133EC-B9EE-41E4-A7F0-876F06231E38}" type="pres">
      <dgm:prSet presAssocID="{D269CC12-BEEC-4912-8FDB-22A2FECA7256}" presName="Name0" presStyleCnt="0">
        <dgm:presLayoutVars>
          <dgm:dir/>
          <dgm:animLvl val="lvl"/>
          <dgm:resizeHandles val="exact"/>
        </dgm:presLayoutVars>
      </dgm:prSet>
      <dgm:spPr/>
    </dgm:pt>
    <dgm:pt modelId="{70E41AEF-2F10-4034-9025-E49BF4F0E343}" type="pres">
      <dgm:prSet presAssocID="{E7617C0B-C84B-4DED-BF76-0DB9808792D9}" presName="boxAndChildren" presStyleCnt="0"/>
      <dgm:spPr/>
    </dgm:pt>
    <dgm:pt modelId="{537C894B-A4A0-4217-9F6C-73431402196C}" type="pres">
      <dgm:prSet presAssocID="{E7617C0B-C84B-4DED-BF76-0DB9808792D9}" presName="parentTextBox" presStyleLbl="node1" presStyleIdx="0" presStyleCnt="3"/>
      <dgm:spPr/>
    </dgm:pt>
    <dgm:pt modelId="{FA653041-8EA3-418C-A8EB-B73CDD64A309}" type="pres">
      <dgm:prSet presAssocID="{E7617C0B-C84B-4DED-BF76-0DB9808792D9}" presName="entireBox" presStyleLbl="node1" presStyleIdx="0" presStyleCnt="3" custLinFactNeighborY="-13032"/>
      <dgm:spPr/>
    </dgm:pt>
    <dgm:pt modelId="{FC7E2874-2A56-43A8-95B7-867AEA1EA3C3}" type="pres">
      <dgm:prSet presAssocID="{E7617C0B-C84B-4DED-BF76-0DB9808792D9}" presName="descendantBox" presStyleCnt="0"/>
      <dgm:spPr/>
    </dgm:pt>
    <dgm:pt modelId="{7EB2D9BA-7CB3-4618-8FA0-391FDB49A45A}" type="pres">
      <dgm:prSet presAssocID="{D5CDB64F-9827-4ECE-BA04-A90555015B45}" presName="childTextBox" presStyleLbl="fgAccFollowNode1" presStyleIdx="0" presStyleCnt="6" custScaleY="128599" custLinFactNeighborX="1388" custLinFactNeighborY="2374">
        <dgm:presLayoutVars>
          <dgm:bulletEnabled val="1"/>
        </dgm:presLayoutVars>
      </dgm:prSet>
      <dgm:spPr/>
    </dgm:pt>
    <dgm:pt modelId="{794C37FE-2EF3-4B54-A939-6E2BEEB9B38D}" type="pres">
      <dgm:prSet presAssocID="{ABE873CA-B766-45DB-A8E1-7221B83EDFD4}" presName="childTextBox" presStyleLbl="fgAccFollowNode1" presStyleIdx="1" presStyleCnt="6" custScaleY="128599" custLinFactNeighborY="2374">
        <dgm:presLayoutVars>
          <dgm:bulletEnabled val="1"/>
        </dgm:presLayoutVars>
      </dgm:prSet>
      <dgm:spPr/>
    </dgm:pt>
    <dgm:pt modelId="{75AF83C3-8912-4F39-8FFB-D596F8374ADC}" type="pres">
      <dgm:prSet presAssocID="{D476649A-29B4-4720-934E-48C3F8B2D7B0}" presName="sp" presStyleCnt="0"/>
      <dgm:spPr/>
    </dgm:pt>
    <dgm:pt modelId="{B1EF304C-AB2F-4F91-9A15-DE8C02785961}" type="pres">
      <dgm:prSet presAssocID="{CD19D91D-E504-4210-943A-CC79F2918100}" presName="arrowAndChildren" presStyleCnt="0"/>
      <dgm:spPr/>
    </dgm:pt>
    <dgm:pt modelId="{1750A51A-0EC6-4457-B9D8-150F9448BC37}" type="pres">
      <dgm:prSet presAssocID="{CD19D91D-E504-4210-943A-CC79F2918100}" presName="parentTextArrow" presStyleLbl="node1" presStyleIdx="0" presStyleCnt="3"/>
      <dgm:spPr/>
    </dgm:pt>
    <dgm:pt modelId="{E884CDD1-6438-4794-BB5A-B76F37AA84A5}" type="pres">
      <dgm:prSet presAssocID="{CD19D91D-E504-4210-943A-CC79F2918100}" presName="arrow" presStyleLbl="node1" presStyleIdx="1" presStyleCnt="3" custLinFactNeighborX="694" custLinFactNeighborY="-6979"/>
      <dgm:spPr/>
    </dgm:pt>
    <dgm:pt modelId="{CF2A05CB-321C-434B-935C-55B540795FF3}" type="pres">
      <dgm:prSet presAssocID="{CD19D91D-E504-4210-943A-CC79F2918100}" presName="descendantArrow" presStyleCnt="0"/>
      <dgm:spPr/>
    </dgm:pt>
    <dgm:pt modelId="{10DD7A77-65BF-4244-B1AA-8975B916020D}" type="pres">
      <dgm:prSet presAssocID="{079517B8-2FFA-47B5-8A8D-1F7C179508BF}" presName="childTextArrow" presStyleLbl="fgAccFollowNode1" presStyleIdx="2" presStyleCnt="6" custScaleY="128600" custLinFactNeighborX="1388" custLinFactNeighborY="19386">
        <dgm:presLayoutVars>
          <dgm:bulletEnabled val="1"/>
        </dgm:presLayoutVars>
      </dgm:prSet>
      <dgm:spPr/>
    </dgm:pt>
    <dgm:pt modelId="{B67D6952-7092-49CA-BA87-A081981B9C34}" type="pres">
      <dgm:prSet presAssocID="{9E1A5D3C-BB53-4658-B8DA-4D34F3E711A7}" presName="childTextArrow" presStyleLbl="fgAccFollowNode1" presStyleIdx="3" presStyleCnt="6" custScaleY="128600" custLinFactNeighborY="19386">
        <dgm:presLayoutVars>
          <dgm:bulletEnabled val="1"/>
        </dgm:presLayoutVars>
      </dgm:prSet>
      <dgm:spPr/>
    </dgm:pt>
    <dgm:pt modelId="{5BCEF6AF-56BE-4B03-AD74-CCFC10500111}" type="pres">
      <dgm:prSet presAssocID="{38AC167D-5A68-4F88-B7DF-66D25E7B6711}" presName="sp" presStyleCnt="0"/>
      <dgm:spPr/>
    </dgm:pt>
    <dgm:pt modelId="{725DBAE5-4427-4E99-B77D-D90AAF40166A}" type="pres">
      <dgm:prSet presAssocID="{973049C5-9C01-48CC-BCA1-440FF4B4C251}" presName="arrowAndChildren" presStyleCnt="0"/>
      <dgm:spPr/>
    </dgm:pt>
    <dgm:pt modelId="{DD83F029-7B33-4C2C-BAC0-005C86056960}" type="pres">
      <dgm:prSet presAssocID="{973049C5-9C01-48CC-BCA1-440FF4B4C251}" presName="parentTextArrow" presStyleLbl="node1" presStyleIdx="1" presStyleCnt="3"/>
      <dgm:spPr/>
    </dgm:pt>
    <dgm:pt modelId="{7892149B-8499-4AD4-8170-CB1880D279D9}" type="pres">
      <dgm:prSet presAssocID="{973049C5-9C01-48CC-BCA1-440FF4B4C251}" presName="arrow" presStyleLbl="node1" presStyleIdx="2" presStyleCnt="3" custScaleY="93793" custLinFactNeighborY="-710"/>
      <dgm:spPr/>
    </dgm:pt>
    <dgm:pt modelId="{F9678F6C-DD34-40AF-9D99-4100BFEE313B}" type="pres">
      <dgm:prSet presAssocID="{973049C5-9C01-48CC-BCA1-440FF4B4C251}" presName="descendantArrow" presStyleCnt="0"/>
      <dgm:spPr/>
    </dgm:pt>
    <dgm:pt modelId="{E69BC91E-CF1D-4317-B378-A2E9D49E86F5}" type="pres">
      <dgm:prSet presAssocID="{E700E5A2-5946-40EC-9F3E-7DA45802C5B1}" presName="childTextArrow" presStyleLbl="fgAccFollowNode1" presStyleIdx="4" presStyleCnt="6" custScaleY="128600" custLinFactNeighborX="1388" custLinFactNeighborY="12303">
        <dgm:presLayoutVars>
          <dgm:bulletEnabled val="1"/>
        </dgm:presLayoutVars>
      </dgm:prSet>
      <dgm:spPr/>
    </dgm:pt>
    <dgm:pt modelId="{94462387-5965-4592-8401-1F884EC3B046}" type="pres">
      <dgm:prSet presAssocID="{0599E01F-2E7D-4F90-B9D4-7DB36AAEAD8C}" presName="childTextArrow" presStyleLbl="fgAccFollowNode1" presStyleIdx="5" presStyleCnt="6" custScaleY="131585" custLinFactNeighborY="12311">
        <dgm:presLayoutVars>
          <dgm:bulletEnabled val="1"/>
        </dgm:presLayoutVars>
      </dgm:prSet>
      <dgm:spPr/>
    </dgm:pt>
  </dgm:ptLst>
  <dgm:cxnLst>
    <dgm:cxn modelId="{FF4E3E40-ED21-4DD2-8356-672478022192}" srcId="{973049C5-9C01-48CC-BCA1-440FF4B4C251}" destId="{E700E5A2-5946-40EC-9F3E-7DA45802C5B1}" srcOrd="0" destOrd="0" parTransId="{53428782-9E77-49EB-920B-7492CDEDEC55}" sibTransId="{FC75757C-66AC-4F69-AFE7-74480F53AA54}"/>
    <dgm:cxn modelId="{42DA2BCD-D756-413E-9FD4-EABA9CA2CF86}" type="presOf" srcId="{973049C5-9C01-48CC-BCA1-440FF4B4C251}" destId="{DD83F029-7B33-4C2C-BAC0-005C86056960}" srcOrd="0" destOrd="0" presId="urn:microsoft.com/office/officeart/2005/8/layout/process4"/>
    <dgm:cxn modelId="{491096CE-7E88-411D-8D7D-C51B995A0CEF}" type="presOf" srcId="{E700E5A2-5946-40EC-9F3E-7DA45802C5B1}" destId="{E69BC91E-CF1D-4317-B378-A2E9D49E86F5}" srcOrd="0" destOrd="0" presId="urn:microsoft.com/office/officeart/2005/8/layout/process4"/>
    <dgm:cxn modelId="{8064D821-606E-45DC-93C0-7126ADBBB3F4}" type="presOf" srcId="{E7617C0B-C84B-4DED-BF76-0DB9808792D9}" destId="{537C894B-A4A0-4217-9F6C-73431402196C}" srcOrd="0" destOrd="0" presId="urn:microsoft.com/office/officeart/2005/8/layout/process4"/>
    <dgm:cxn modelId="{DD1B6D1D-040D-4F6D-9700-4C07AB00B451}" srcId="{973049C5-9C01-48CC-BCA1-440FF4B4C251}" destId="{0599E01F-2E7D-4F90-B9D4-7DB36AAEAD8C}" srcOrd="1" destOrd="0" parTransId="{C9642341-CC06-4EB6-B302-F897C7849C4E}" sibTransId="{B3FC8D99-D7C6-49DA-A256-ACF646F0280A}"/>
    <dgm:cxn modelId="{6E8D7E46-C1E3-4237-A37B-A2A9BBD4D94E}" srcId="{CD19D91D-E504-4210-943A-CC79F2918100}" destId="{079517B8-2FFA-47B5-8A8D-1F7C179508BF}" srcOrd="0" destOrd="0" parTransId="{DE44CEB6-6559-4272-94C4-26A83F9DF4E7}" sibTransId="{42B39A21-83E3-4309-A4D2-6D4059A9E78F}"/>
    <dgm:cxn modelId="{C23CF95D-4025-4B9A-946B-A6EB367A41CD}" srcId="{E7617C0B-C84B-4DED-BF76-0DB9808792D9}" destId="{D5CDB64F-9827-4ECE-BA04-A90555015B45}" srcOrd="0" destOrd="0" parTransId="{B0FDCF82-06CC-479E-932B-0A845E0F12E5}" sibTransId="{7F69E931-FA63-4698-9CC4-BE476947FEB7}"/>
    <dgm:cxn modelId="{4F0A6A48-5099-4772-A5E7-8FB9FCFB734A}" type="presOf" srcId="{079517B8-2FFA-47B5-8A8D-1F7C179508BF}" destId="{10DD7A77-65BF-4244-B1AA-8975B916020D}" srcOrd="0" destOrd="0" presId="urn:microsoft.com/office/officeart/2005/8/layout/process4"/>
    <dgm:cxn modelId="{808B3579-950F-4155-BBAD-C8E73E19F18D}" srcId="{E7617C0B-C84B-4DED-BF76-0DB9808792D9}" destId="{ABE873CA-B766-45DB-A8E1-7221B83EDFD4}" srcOrd="1" destOrd="0" parTransId="{C56A20F0-E026-4D7D-BC4B-2EDDEC8C1D79}" sibTransId="{18A6E74E-E7D3-4E9D-B14D-AC760BE2F844}"/>
    <dgm:cxn modelId="{5E9B0588-61E3-4F51-A485-30B5D4886DD9}" srcId="{D269CC12-BEEC-4912-8FDB-22A2FECA7256}" destId="{CD19D91D-E504-4210-943A-CC79F2918100}" srcOrd="1" destOrd="0" parTransId="{278E42FE-849B-42ED-9A5F-19C86DEAD60D}" sibTransId="{D476649A-29B4-4720-934E-48C3F8B2D7B0}"/>
    <dgm:cxn modelId="{51D68527-65F1-4A76-B594-722BAA3E5CC7}" type="presOf" srcId="{CD19D91D-E504-4210-943A-CC79F2918100}" destId="{E884CDD1-6438-4794-BB5A-B76F37AA84A5}" srcOrd="1" destOrd="0" presId="urn:microsoft.com/office/officeart/2005/8/layout/process4"/>
    <dgm:cxn modelId="{46AEEBF9-6EC4-4339-8CD1-C9A5FF0818DD}" type="presOf" srcId="{D5CDB64F-9827-4ECE-BA04-A90555015B45}" destId="{7EB2D9BA-7CB3-4618-8FA0-391FDB49A45A}" srcOrd="0" destOrd="0" presId="urn:microsoft.com/office/officeart/2005/8/layout/process4"/>
    <dgm:cxn modelId="{2AF06C72-F423-4C29-B43C-CB3FB631F12F}" srcId="{D269CC12-BEEC-4912-8FDB-22A2FECA7256}" destId="{E7617C0B-C84B-4DED-BF76-0DB9808792D9}" srcOrd="2" destOrd="0" parTransId="{5BD093EF-D5F6-4CB4-A220-4CB5BA9F3305}" sibTransId="{A9EBFF43-3DB0-400E-B86D-F31D0D773569}"/>
    <dgm:cxn modelId="{7D1B27BA-BD87-4E44-9939-5044DD7A4105}" type="presOf" srcId="{CD19D91D-E504-4210-943A-CC79F2918100}" destId="{1750A51A-0EC6-4457-B9D8-150F9448BC37}" srcOrd="0" destOrd="0" presId="urn:microsoft.com/office/officeart/2005/8/layout/process4"/>
    <dgm:cxn modelId="{922C68F6-1E76-4391-B8AD-CDB1F7BEB277}" type="presOf" srcId="{973049C5-9C01-48CC-BCA1-440FF4B4C251}" destId="{7892149B-8499-4AD4-8170-CB1880D279D9}" srcOrd="1" destOrd="0" presId="urn:microsoft.com/office/officeart/2005/8/layout/process4"/>
    <dgm:cxn modelId="{A186C241-4459-4678-AA35-6841B5941C4E}" srcId="{CD19D91D-E504-4210-943A-CC79F2918100}" destId="{9E1A5D3C-BB53-4658-B8DA-4D34F3E711A7}" srcOrd="1" destOrd="0" parTransId="{40F62ECE-E678-48EE-934C-FBD6A6125A65}" sibTransId="{AD6DED02-A843-45E8-A755-3E60647B5B90}"/>
    <dgm:cxn modelId="{9F223A9E-FF03-48C7-92B2-BE90C0A63F0E}" type="presOf" srcId="{D269CC12-BEEC-4912-8FDB-22A2FECA7256}" destId="{70C133EC-B9EE-41E4-A7F0-876F06231E38}" srcOrd="0" destOrd="0" presId="urn:microsoft.com/office/officeart/2005/8/layout/process4"/>
    <dgm:cxn modelId="{F3B24C75-17E6-4235-A072-421D53BEA8BF}" type="presOf" srcId="{0599E01F-2E7D-4F90-B9D4-7DB36AAEAD8C}" destId="{94462387-5965-4592-8401-1F884EC3B046}" srcOrd="0" destOrd="0" presId="urn:microsoft.com/office/officeart/2005/8/layout/process4"/>
    <dgm:cxn modelId="{3961A85F-7D78-4050-A949-9BA5789E33BA}" type="presOf" srcId="{9E1A5D3C-BB53-4658-B8DA-4D34F3E711A7}" destId="{B67D6952-7092-49CA-BA87-A081981B9C34}" srcOrd="0" destOrd="0" presId="urn:microsoft.com/office/officeart/2005/8/layout/process4"/>
    <dgm:cxn modelId="{092DDBCE-A303-42A3-B42A-65E59E50D6ED}" srcId="{D269CC12-BEEC-4912-8FDB-22A2FECA7256}" destId="{973049C5-9C01-48CC-BCA1-440FF4B4C251}" srcOrd="0" destOrd="0" parTransId="{2C68D069-CFFC-4BC8-9D78-EFB1B79245AE}" sibTransId="{38AC167D-5A68-4F88-B7DF-66D25E7B6711}"/>
    <dgm:cxn modelId="{BC440AF6-1C87-419A-B049-EE24E2A89540}" type="presOf" srcId="{ABE873CA-B766-45DB-A8E1-7221B83EDFD4}" destId="{794C37FE-2EF3-4B54-A939-6E2BEEB9B38D}" srcOrd="0" destOrd="0" presId="urn:microsoft.com/office/officeart/2005/8/layout/process4"/>
    <dgm:cxn modelId="{AABF1019-5AFD-42F1-9AF4-74206F9EA6D9}" type="presOf" srcId="{E7617C0B-C84B-4DED-BF76-0DB9808792D9}" destId="{FA653041-8EA3-418C-A8EB-B73CDD64A309}" srcOrd="1" destOrd="0" presId="urn:microsoft.com/office/officeart/2005/8/layout/process4"/>
    <dgm:cxn modelId="{B3EE1007-58C9-4627-AB68-3253C64DA362}" type="presParOf" srcId="{70C133EC-B9EE-41E4-A7F0-876F06231E38}" destId="{70E41AEF-2F10-4034-9025-E49BF4F0E343}" srcOrd="0" destOrd="0" presId="urn:microsoft.com/office/officeart/2005/8/layout/process4"/>
    <dgm:cxn modelId="{432C39BA-D559-4992-800A-5736D82CB0E9}" type="presParOf" srcId="{70E41AEF-2F10-4034-9025-E49BF4F0E343}" destId="{537C894B-A4A0-4217-9F6C-73431402196C}" srcOrd="0" destOrd="0" presId="urn:microsoft.com/office/officeart/2005/8/layout/process4"/>
    <dgm:cxn modelId="{87BF064B-B7E1-49DE-95BF-A52FA3C35EC4}" type="presParOf" srcId="{70E41AEF-2F10-4034-9025-E49BF4F0E343}" destId="{FA653041-8EA3-418C-A8EB-B73CDD64A309}" srcOrd="1" destOrd="0" presId="urn:microsoft.com/office/officeart/2005/8/layout/process4"/>
    <dgm:cxn modelId="{E705F0AA-85DD-49A0-8116-0DA656BFCFAB}" type="presParOf" srcId="{70E41AEF-2F10-4034-9025-E49BF4F0E343}" destId="{FC7E2874-2A56-43A8-95B7-867AEA1EA3C3}" srcOrd="2" destOrd="0" presId="urn:microsoft.com/office/officeart/2005/8/layout/process4"/>
    <dgm:cxn modelId="{FAF8BA2E-84CE-4C36-B8FF-DBC8B5B68BCC}" type="presParOf" srcId="{FC7E2874-2A56-43A8-95B7-867AEA1EA3C3}" destId="{7EB2D9BA-7CB3-4618-8FA0-391FDB49A45A}" srcOrd="0" destOrd="0" presId="urn:microsoft.com/office/officeart/2005/8/layout/process4"/>
    <dgm:cxn modelId="{2B0B75BE-7DAD-4B50-BA94-6BB4F77209B1}" type="presParOf" srcId="{FC7E2874-2A56-43A8-95B7-867AEA1EA3C3}" destId="{794C37FE-2EF3-4B54-A939-6E2BEEB9B38D}" srcOrd="1" destOrd="0" presId="urn:microsoft.com/office/officeart/2005/8/layout/process4"/>
    <dgm:cxn modelId="{BF209F82-E837-4323-AA86-776F784ADE92}" type="presParOf" srcId="{70C133EC-B9EE-41E4-A7F0-876F06231E38}" destId="{75AF83C3-8912-4F39-8FFB-D596F8374ADC}" srcOrd="1" destOrd="0" presId="urn:microsoft.com/office/officeart/2005/8/layout/process4"/>
    <dgm:cxn modelId="{5FA6E3E1-F9EC-4B29-A94C-53A7AE1BE2EF}" type="presParOf" srcId="{70C133EC-B9EE-41E4-A7F0-876F06231E38}" destId="{B1EF304C-AB2F-4F91-9A15-DE8C02785961}" srcOrd="2" destOrd="0" presId="urn:microsoft.com/office/officeart/2005/8/layout/process4"/>
    <dgm:cxn modelId="{923E9E59-4E37-48A9-BE63-BCA0D9190C5C}" type="presParOf" srcId="{B1EF304C-AB2F-4F91-9A15-DE8C02785961}" destId="{1750A51A-0EC6-4457-B9D8-150F9448BC37}" srcOrd="0" destOrd="0" presId="urn:microsoft.com/office/officeart/2005/8/layout/process4"/>
    <dgm:cxn modelId="{8FD468F5-E363-4C64-87B3-D2546121ED47}" type="presParOf" srcId="{B1EF304C-AB2F-4F91-9A15-DE8C02785961}" destId="{E884CDD1-6438-4794-BB5A-B76F37AA84A5}" srcOrd="1" destOrd="0" presId="urn:microsoft.com/office/officeart/2005/8/layout/process4"/>
    <dgm:cxn modelId="{12714C4C-AE0D-493F-BAF6-2A90159DB396}" type="presParOf" srcId="{B1EF304C-AB2F-4F91-9A15-DE8C02785961}" destId="{CF2A05CB-321C-434B-935C-55B540795FF3}" srcOrd="2" destOrd="0" presId="urn:microsoft.com/office/officeart/2005/8/layout/process4"/>
    <dgm:cxn modelId="{F6F9280E-29DD-4EE5-B7BF-B024AD655E92}" type="presParOf" srcId="{CF2A05CB-321C-434B-935C-55B540795FF3}" destId="{10DD7A77-65BF-4244-B1AA-8975B916020D}" srcOrd="0" destOrd="0" presId="urn:microsoft.com/office/officeart/2005/8/layout/process4"/>
    <dgm:cxn modelId="{1B2724E5-B013-4B19-8AAD-27285DA42DD5}" type="presParOf" srcId="{CF2A05CB-321C-434B-935C-55B540795FF3}" destId="{B67D6952-7092-49CA-BA87-A081981B9C34}" srcOrd="1" destOrd="0" presId="urn:microsoft.com/office/officeart/2005/8/layout/process4"/>
    <dgm:cxn modelId="{F337BBAA-5517-4021-A09C-23E6D6AB07E2}" type="presParOf" srcId="{70C133EC-B9EE-41E4-A7F0-876F06231E38}" destId="{5BCEF6AF-56BE-4B03-AD74-CCFC10500111}" srcOrd="3" destOrd="0" presId="urn:microsoft.com/office/officeart/2005/8/layout/process4"/>
    <dgm:cxn modelId="{4F9269F1-82F5-4F79-A500-20CA6C8A77A5}" type="presParOf" srcId="{70C133EC-B9EE-41E4-A7F0-876F06231E38}" destId="{725DBAE5-4427-4E99-B77D-D90AAF40166A}" srcOrd="4" destOrd="0" presId="urn:microsoft.com/office/officeart/2005/8/layout/process4"/>
    <dgm:cxn modelId="{E3AF0AD0-394F-4C06-8FE8-B5024FF0630F}" type="presParOf" srcId="{725DBAE5-4427-4E99-B77D-D90AAF40166A}" destId="{DD83F029-7B33-4C2C-BAC0-005C86056960}" srcOrd="0" destOrd="0" presId="urn:microsoft.com/office/officeart/2005/8/layout/process4"/>
    <dgm:cxn modelId="{104B81AE-B1CF-478E-8AB4-D6E30C5970EB}" type="presParOf" srcId="{725DBAE5-4427-4E99-B77D-D90AAF40166A}" destId="{7892149B-8499-4AD4-8170-CB1880D279D9}" srcOrd="1" destOrd="0" presId="urn:microsoft.com/office/officeart/2005/8/layout/process4"/>
    <dgm:cxn modelId="{A0140D1B-9CF3-4013-A4D2-AA9E74D862DA}" type="presParOf" srcId="{725DBAE5-4427-4E99-B77D-D90AAF40166A}" destId="{F9678F6C-DD34-40AF-9D99-4100BFEE313B}" srcOrd="2" destOrd="0" presId="urn:microsoft.com/office/officeart/2005/8/layout/process4"/>
    <dgm:cxn modelId="{445C5CAB-6061-4F84-82F9-2D8A3DAAEB1F}" type="presParOf" srcId="{F9678F6C-DD34-40AF-9D99-4100BFEE313B}" destId="{E69BC91E-CF1D-4317-B378-A2E9D49E86F5}" srcOrd="0" destOrd="0" presId="urn:microsoft.com/office/officeart/2005/8/layout/process4"/>
    <dgm:cxn modelId="{7E866F40-4C82-473B-97F6-9A1651A4B28C}" type="presParOf" srcId="{F9678F6C-DD34-40AF-9D99-4100BFEE313B}" destId="{94462387-5965-4592-8401-1F884EC3B046}"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6FEF5D-E171-4DDD-82FD-BD8CB5797D9A}">
      <dsp:nvSpPr>
        <dsp:cNvPr id="0" name=""/>
        <dsp:cNvSpPr/>
      </dsp:nvSpPr>
      <dsp:spPr>
        <a:xfrm>
          <a:off x="-27513" y="0"/>
          <a:ext cx="4928985" cy="4928985"/>
        </a:xfrm>
        <a:prstGeom prst="pie">
          <a:avLst>
            <a:gd name="adj1" fmla="val 5400000"/>
            <a:gd name="adj2" fmla="val 16200000"/>
          </a:avLst>
        </a:prstGeom>
        <a:gradFill flip="none" rotWithShape="0">
          <a:gsLst>
            <a:gs pos="0">
              <a:srgbClr val="277BB5">
                <a:shade val="30000"/>
                <a:satMod val="115000"/>
              </a:srgbClr>
            </a:gs>
            <a:gs pos="50000">
              <a:srgbClr val="277BB5">
                <a:shade val="67500"/>
                <a:satMod val="115000"/>
              </a:srgbClr>
            </a:gs>
            <a:gs pos="100000">
              <a:srgbClr val="277BB5">
                <a:shade val="100000"/>
                <a:satMod val="115000"/>
              </a:srgbClr>
            </a:gs>
          </a:gsLst>
          <a:lin ang="13500000" scaled="1"/>
          <a:tileRect/>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0D3931D-C845-4B13-BFF2-C55C2652C879}">
      <dsp:nvSpPr>
        <dsp:cNvPr id="0" name=""/>
        <dsp:cNvSpPr/>
      </dsp:nvSpPr>
      <dsp:spPr>
        <a:xfrm>
          <a:off x="2436879" y="0"/>
          <a:ext cx="5930207" cy="4928985"/>
        </a:xfrm>
        <a:prstGeom prst="rect">
          <a:avLst/>
        </a:prstGeom>
        <a:solidFill>
          <a:srgbClr val="FFFFFF"/>
        </a:solidFill>
        <a:ln w="28575" cap="flat" cmpd="sng" algn="ctr">
          <a:solidFill>
            <a:srgbClr val="132D69"/>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b="1" kern="1200" dirty="0">
              <a:solidFill>
                <a:schemeClr val="accent6"/>
              </a:solidFill>
            </a:rPr>
            <a:t>Accès à l’entreprise </a:t>
          </a:r>
        </a:p>
      </dsp:txBody>
      <dsp:txXfrm>
        <a:off x="2436879" y="0"/>
        <a:ext cx="2965103" cy="1047409"/>
      </dsp:txXfrm>
    </dsp:sp>
    <dsp:sp modelId="{124E60F6-57C9-434C-AF6D-EE3721EBA5C4}">
      <dsp:nvSpPr>
        <dsp:cNvPr id="0" name=""/>
        <dsp:cNvSpPr/>
      </dsp:nvSpPr>
      <dsp:spPr>
        <a:xfrm>
          <a:off x="619316" y="1376460"/>
          <a:ext cx="3635126" cy="3549264"/>
        </a:xfrm>
        <a:prstGeom prst="pie">
          <a:avLst>
            <a:gd name="adj1" fmla="val 5400000"/>
            <a:gd name="adj2" fmla="val 16200000"/>
          </a:avLst>
        </a:prstGeom>
        <a:gradFill flip="none" rotWithShape="0">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10800000" scaled="1"/>
          <a:tileRect/>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9E8AC6E-A15F-47AC-8CDC-4AA0DFF95676}">
      <dsp:nvSpPr>
        <dsp:cNvPr id="0" name=""/>
        <dsp:cNvSpPr/>
      </dsp:nvSpPr>
      <dsp:spPr>
        <a:xfrm>
          <a:off x="2451468" y="1380823"/>
          <a:ext cx="5930207" cy="2985747"/>
        </a:xfrm>
        <a:prstGeom prst="rect">
          <a:avLst/>
        </a:prstGeom>
        <a:solidFill>
          <a:srgbClr val="FFFFFF">
            <a:alpha val="90000"/>
          </a:srgbClr>
        </a:solidFill>
        <a:ln w="28575" cap="flat" cmpd="sng" algn="ctr">
          <a:solidFill>
            <a:srgbClr val="132D69"/>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b="1" kern="1200" dirty="0">
              <a:solidFill>
                <a:schemeClr val="accent6"/>
              </a:solidFill>
            </a:rPr>
            <a:t>L’Entreprise</a:t>
          </a:r>
          <a:r>
            <a:rPr lang="fr-FR" sz="1600" kern="1200" dirty="0"/>
            <a:t> </a:t>
          </a:r>
        </a:p>
      </dsp:txBody>
      <dsp:txXfrm>
        <a:off x="2451468" y="1380823"/>
        <a:ext cx="2965103" cy="860300"/>
      </dsp:txXfrm>
    </dsp:sp>
    <dsp:sp modelId="{2A5FD6DF-0559-453E-8C09-84900153F5CB}">
      <dsp:nvSpPr>
        <dsp:cNvPr id="0" name=""/>
        <dsp:cNvSpPr/>
      </dsp:nvSpPr>
      <dsp:spPr>
        <a:xfrm>
          <a:off x="1321780" y="2614275"/>
          <a:ext cx="2341267" cy="2256794"/>
        </a:xfrm>
        <a:prstGeom prst="pie">
          <a:avLst>
            <a:gd name="adj1" fmla="val 5400000"/>
            <a:gd name="adj2" fmla="val 16200000"/>
          </a:avLst>
        </a:prstGeom>
        <a:gradFill flip="none" rotWithShape="0">
          <a:gsLst>
            <a:gs pos="0">
              <a:schemeClr val="accent5">
                <a:shade val="30000"/>
                <a:satMod val="115000"/>
              </a:schemeClr>
            </a:gs>
            <a:gs pos="50000">
              <a:schemeClr val="accent5">
                <a:shade val="67500"/>
                <a:satMod val="115000"/>
              </a:schemeClr>
            </a:gs>
            <a:gs pos="100000">
              <a:schemeClr val="accent5">
                <a:shade val="100000"/>
                <a:satMod val="115000"/>
              </a:schemeClr>
            </a:gs>
          </a:gsLst>
          <a:lin ang="10800000" scaled="1"/>
          <a:tileRect/>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AB76BFC-6EED-4B52-86B9-13589C7B7021}">
      <dsp:nvSpPr>
        <dsp:cNvPr id="0" name=""/>
        <dsp:cNvSpPr/>
      </dsp:nvSpPr>
      <dsp:spPr>
        <a:xfrm>
          <a:off x="2451468" y="2556645"/>
          <a:ext cx="5930207" cy="1318063"/>
        </a:xfrm>
        <a:prstGeom prst="rect">
          <a:avLst/>
        </a:prstGeom>
        <a:solidFill>
          <a:srgbClr val="FFFFFF"/>
        </a:solidFill>
        <a:ln w="28575" cap="flat" cmpd="sng" algn="ctr">
          <a:solidFill>
            <a:srgbClr val="132D69"/>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endParaRPr lang="fr-FR" sz="2000" b="1" kern="1200" dirty="0">
            <a:solidFill>
              <a:srgbClr val="0070C0"/>
            </a:solidFill>
          </a:endParaRPr>
        </a:p>
        <a:p>
          <a:pPr marL="0" lvl="0" indent="0" algn="l" defTabSz="889000">
            <a:lnSpc>
              <a:spcPct val="90000"/>
            </a:lnSpc>
            <a:spcBef>
              <a:spcPct val="0"/>
            </a:spcBef>
            <a:spcAft>
              <a:spcPct val="35000"/>
            </a:spcAft>
            <a:buNone/>
          </a:pPr>
          <a:r>
            <a:rPr lang="fr-FR" sz="2000" b="1" kern="1200" dirty="0">
              <a:solidFill>
                <a:schemeClr val="accent6"/>
              </a:solidFill>
            </a:rPr>
            <a:t>Environnement du poste de travail </a:t>
          </a:r>
        </a:p>
      </dsp:txBody>
      <dsp:txXfrm>
        <a:off x="2451468" y="2556645"/>
        <a:ext cx="2965103" cy="589660"/>
      </dsp:txXfrm>
    </dsp:sp>
    <dsp:sp modelId="{18589229-2EA0-4C9D-BD4F-C65DABF1D440}">
      <dsp:nvSpPr>
        <dsp:cNvPr id="0" name=""/>
        <dsp:cNvSpPr/>
      </dsp:nvSpPr>
      <dsp:spPr>
        <a:xfrm>
          <a:off x="1913175" y="3870753"/>
          <a:ext cx="1047409" cy="979526"/>
        </a:xfrm>
        <a:prstGeom prst="pie">
          <a:avLst>
            <a:gd name="adj1" fmla="val 5400000"/>
            <a:gd name="adj2" fmla="val 16200000"/>
          </a:avLst>
        </a:prstGeom>
        <a:solidFill>
          <a:srgbClr val="FFFFFF"/>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EA99DC3-2F80-41FB-B142-D0E7278B06C3}">
      <dsp:nvSpPr>
        <dsp:cNvPr id="0" name=""/>
        <dsp:cNvSpPr/>
      </dsp:nvSpPr>
      <dsp:spPr>
        <a:xfrm>
          <a:off x="2449629" y="3864217"/>
          <a:ext cx="5930207" cy="1047409"/>
        </a:xfrm>
        <a:prstGeom prst="rect">
          <a:avLst/>
        </a:prstGeom>
        <a:solidFill>
          <a:srgbClr val="FFFFFF">
            <a:alpha val="90000"/>
          </a:srgbClr>
        </a:solidFill>
        <a:ln w="28575" cap="flat" cmpd="sng" algn="ctr">
          <a:solidFill>
            <a:srgbClr val="132D69"/>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b="1" kern="1200" dirty="0">
              <a:solidFill>
                <a:schemeClr val="accent6"/>
              </a:solidFill>
            </a:rPr>
            <a:t>Le poste de travail </a:t>
          </a:r>
        </a:p>
      </dsp:txBody>
      <dsp:txXfrm>
        <a:off x="2449629" y="3864217"/>
        <a:ext cx="2965103" cy="1047409"/>
      </dsp:txXfrm>
    </dsp:sp>
    <dsp:sp modelId="{8E8D47DE-E1BB-411F-A437-0FA400337D0C}">
      <dsp:nvSpPr>
        <dsp:cNvPr id="0" name=""/>
        <dsp:cNvSpPr/>
      </dsp:nvSpPr>
      <dsp:spPr>
        <a:xfrm>
          <a:off x="5346758" y="180552"/>
          <a:ext cx="3075553" cy="1047409"/>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a:t>Trajet domicile , travail </a:t>
          </a:r>
        </a:p>
        <a:p>
          <a:pPr marL="171450" lvl="1" indent="-171450" algn="l" defTabSz="711200">
            <a:lnSpc>
              <a:spcPct val="90000"/>
            </a:lnSpc>
            <a:spcBef>
              <a:spcPct val="0"/>
            </a:spcBef>
            <a:spcAft>
              <a:spcPct val="15000"/>
            </a:spcAft>
            <a:buChar char="•"/>
          </a:pPr>
          <a:r>
            <a:rPr lang="fr-FR" sz="1600" kern="1200" dirty="0"/>
            <a:t>Arrivée dans l’entreprise</a:t>
          </a:r>
        </a:p>
      </dsp:txBody>
      <dsp:txXfrm>
        <a:off x="5346758" y="180552"/>
        <a:ext cx="3075553" cy="1047409"/>
      </dsp:txXfrm>
    </dsp:sp>
    <dsp:sp modelId="{663E66F5-E6F3-4150-93F8-04A0334CEEC7}">
      <dsp:nvSpPr>
        <dsp:cNvPr id="0" name=""/>
        <dsp:cNvSpPr/>
      </dsp:nvSpPr>
      <dsp:spPr>
        <a:xfrm>
          <a:off x="5401983" y="1491709"/>
          <a:ext cx="2965103" cy="1047409"/>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a:t>Locaux </a:t>
          </a:r>
        </a:p>
        <a:p>
          <a:pPr marL="171450" lvl="1" indent="-171450" algn="l" defTabSz="711200">
            <a:lnSpc>
              <a:spcPct val="90000"/>
            </a:lnSpc>
            <a:spcBef>
              <a:spcPct val="0"/>
            </a:spcBef>
            <a:spcAft>
              <a:spcPct val="15000"/>
            </a:spcAft>
            <a:buChar char="•"/>
          </a:pPr>
          <a:r>
            <a:rPr lang="fr-FR" sz="1600" kern="1200" dirty="0"/>
            <a:t>Humains(collègues, hiérarchie…)</a:t>
          </a:r>
        </a:p>
      </dsp:txBody>
      <dsp:txXfrm>
        <a:off x="5401983" y="1491709"/>
        <a:ext cx="2965103" cy="1047409"/>
      </dsp:txXfrm>
    </dsp:sp>
    <dsp:sp modelId="{13EAD76A-F9A5-40F6-B4CB-0FD1A2F01DDB}">
      <dsp:nvSpPr>
        <dsp:cNvPr id="0" name=""/>
        <dsp:cNvSpPr/>
      </dsp:nvSpPr>
      <dsp:spPr>
        <a:xfrm>
          <a:off x="5401983" y="2659738"/>
          <a:ext cx="2965103" cy="1047409"/>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a:t>Locaux</a:t>
          </a:r>
        </a:p>
        <a:p>
          <a:pPr marL="171450" lvl="1" indent="-171450" algn="l" defTabSz="711200">
            <a:lnSpc>
              <a:spcPct val="90000"/>
            </a:lnSpc>
            <a:spcBef>
              <a:spcPct val="0"/>
            </a:spcBef>
            <a:spcAft>
              <a:spcPct val="15000"/>
            </a:spcAft>
            <a:buChar char="•"/>
          </a:pPr>
          <a:r>
            <a:rPr lang="fr-FR" sz="1600" kern="1200" dirty="0"/>
            <a:t>Equipe de travail </a:t>
          </a:r>
        </a:p>
      </dsp:txBody>
      <dsp:txXfrm>
        <a:off x="5401983" y="2659738"/>
        <a:ext cx="2965103" cy="1047409"/>
      </dsp:txXfrm>
    </dsp:sp>
    <dsp:sp modelId="{5D5B3B5B-832C-4E5B-980E-C4E60B273BF1}">
      <dsp:nvSpPr>
        <dsp:cNvPr id="0" name=""/>
        <dsp:cNvSpPr/>
      </dsp:nvSpPr>
      <dsp:spPr>
        <a:xfrm>
          <a:off x="5401983" y="3881575"/>
          <a:ext cx="2965103" cy="1047409"/>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a:t>Matériel utilisé.</a:t>
          </a:r>
        </a:p>
        <a:p>
          <a:pPr marL="171450" lvl="1" indent="-171450" algn="l" defTabSz="711200">
            <a:lnSpc>
              <a:spcPct val="90000"/>
            </a:lnSpc>
            <a:spcBef>
              <a:spcPct val="0"/>
            </a:spcBef>
            <a:spcAft>
              <a:spcPct val="15000"/>
            </a:spcAft>
            <a:buChar char="•"/>
          </a:pPr>
          <a:r>
            <a:rPr lang="fr-FR" sz="1600" kern="1200" dirty="0"/>
            <a:t>Organisation</a:t>
          </a:r>
        </a:p>
        <a:p>
          <a:pPr marL="171450" lvl="1" indent="-171450" algn="l" defTabSz="800100">
            <a:lnSpc>
              <a:spcPct val="90000"/>
            </a:lnSpc>
            <a:spcBef>
              <a:spcPct val="0"/>
            </a:spcBef>
            <a:spcAft>
              <a:spcPct val="15000"/>
            </a:spcAft>
            <a:buChar char="•"/>
          </a:pPr>
          <a:r>
            <a:rPr lang="fr-FR" sz="1800" kern="1200" dirty="0"/>
            <a:t>… </a:t>
          </a:r>
        </a:p>
      </dsp:txBody>
      <dsp:txXfrm>
        <a:off x="5401983" y="3881575"/>
        <a:ext cx="2965103" cy="10474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07F993-3A73-4573-AF0E-90E84AFA5BE8}">
      <dsp:nvSpPr>
        <dsp:cNvPr id="0" name=""/>
        <dsp:cNvSpPr/>
      </dsp:nvSpPr>
      <dsp:spPr>
        <a:xfrm rot="5400000">
          <a:off x="4034415" y="-2182226"/>
          <a:ext cx="1897597" cy="6515989"/>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100000"/>
            </a:lnSpc>
            <a:spcBef>
              <a:spcPct val="0"/>
            </a:spcBef>
            <a:spcAft>
              <a:spcPts val="0"/>
            </a:spcAft>
            <a:buChar char="•"/>
          </a:pPr>
          <a:r>
            <a:rPr lang="fr-FR" sz="2000" b="1" kern="1200" dirty="0">
              <a:solidFill>
                <a:schemeClr val="accent6"/>
              </a:solidFill>
              <a:latin typeface="Calibri" panose="020F0502020204030204" pitchFamily="34" charset="0"/>
            </a:rPr>
            <a:t>Prise en compte de la perte de productivité</a:t>
          </a:r>
        </a:p>
        <a:p>
          <a:pPr marL="228600" lvl="1" indent="-228600" algn="l" defTabSz="889000">
            <a:lnSpc>
              <a:spcPct val="100000"/>
            </a:lnSpc>
            <a:spcBef>
              <a:spcPct val="0"/>
            </a:spcBef>
            <a:spcAft>
              <a:spcPts val="0"/>
            </a:spcAft>
            <a:buChar char="•"/>
          </a:pPr>
          <a:r>
            <a:rPr lang="fr-FR" sz="2000" b="1" kern="1200" dirty="0">
              <a:solidFill>
                <a:schemeClr val="accent6"/>
              </a:solidFill>
              <a:latin typeface="Calibri" panose="020F0502020204030204" pitchFamily="34" charset="0"/>
            </a:rPr>
            <a:t>Exigences moins disproportionnées par rapport aux capacités</a:t>
          </a:r>
        </a:p>
        <a:p>
          <a:pPr marL="228600" lvl="1" indent="-228600" algn="l" defTabSz="889000">
            <a:lnSpc>
              <a:spcPct val="100000"/>
            </a:lnSpc>
            <a:spcBef>
              <a:spcPct val="0"/>
            </a:spcBef>
            <a:spcAft>
              <a:spcPts val="0"/>
            </a:spcAft>
            <a:buChar char="•"/>
          </a:pPr>
          <a:r>
            <a:rPr lang="fr-FR" sz="2000" b="1" kern="1200" dirty="0">
              <a:solidFill>
                <a:schemeClr val="accent6"/>
              </a:solidFill>
              <a:latin typeface="Calibri" panose="020F0502020204030204" pitchFamily="34" charset="0"/>
            </a:rPr>
            <a:t>Peut représenter une étape dans le parcours</a:t>
          </a:r>
        </a:p>
      </dsp:txBody>
      <dsp:txXfrm rot="-5400000">
        <a:off x="1725220" y="219602"/>
        <a:ext cx="6423356" cy="1712331"/>
      </dsp:txXfrm>
    </dsp:sp>
    <dsp:sp modelId="{3FB0FC91-DC02-4D86-80C0-00B82589CF4E}">
      <dsp:nvSpPr>
        <dsp:cNvPr id="0" name=""/>
        <dsp:cNvSpPr/>
      </dsp:nvSpPr>
      <dsp:spPr>
        <a:xfrm>
          <a:off x="0" y="276"/>
          <a:ext cx="1706747" cy="2150983"/>
        </a:xfrm>
        <a:prstGeom prst="roundRect">
          <a:avLst/>
        </a:prstGeom>
        <a:gradFill rotWithShape="0">
          <a:gsLst>
            <a:gs pos="0">
              <a:schemeClr val="accent3">
                <a:shade val="80000"/>
                <a:hueOff val="0"/>
                <a:satOff val="0"/>
                <a:lumOff val="0"/>
                <a:alphaOff val="0"/>
                <a:shade val="51000"/>
                <a:satMod val="130000"/>
              </a:schemeClr>
            </a:gs>
            <a:gs pos="80000">
              <a:schemeClr val="accent3">
                <a:shade val="80000"/>
                <a:hueOff val="0"/>
                <a:satOff val="0"/>
                <a:lumOff val="0"/>
                <a:alphaOff val="0"/>
                <a:shade val="93000"/>
                <a:satMod val="130000"/>
              </a:schemeClr>
            </a:gs>
            <a:gs pos="100000">
              <a:schemeClr val="accent3">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rgbClr val="FFFFFF"/>
              </a:solidFill>
            </a:rPr>
            <a:t>Avantages </a:t>
          </a:r>
        </a:p>
      </dsp:txBody>
      <dsp:txXfrm>
        <a:off x="83317" y="83593"/>
        <a:ext cx="1540113" cy="1984349"/>
      </dsp:txXfrm>
    </dsp:sp>
    <dsp:sp modelId="{667D44EB-BC80-4C5D-AF99-9B0FEFEFB9DC}">
      <dsp:nvSpPr>
        <dsp:cNvPr id="0" name=""/>
        <dsp:cNvSpPr/>
      </dsp:nvSpPr>
      <dsp:spPr>
        <a:xfrm rot="5400000">
          <a:off x="3848906" y="133537"/>
          <a:ext cx="2259083" cy="6509626"/>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fr-FR" sz="2000" b="1" kern="1200" dirty="0">
              <a:solidFill>
                <a:srgbClr val="132D69"/>
              </a:solidFill>
              <a:latin typeface="Calibri" panose="020F0502020204030204" pitchFamily="34" charset="0"/>
            </a:rPr>
            <a:t>Image potentiellement dévalorisante</a:t>
          </a:r>
        </a:p>
        <a:p>
          <a:pPr marL="228600" lvl="1" indent="-228600" algn="l" defTabSz="889000">
            <a:lnSpc>
              <a:spcPct val="90000"/>
            </a:lnSpc>
            <a:spcBef>
              <a:spcPct val="0"/>
            </a:spcBef>
            <a:spcAft>
              <a:spcPct val="15000"/>
            </a:spcAft>
            <a:buChar char="•"/>
          </a:pPr>
          <a:r>
            <a:rPr lang="fr-FR" sz="2000" b="1" kern="1200" dirty="0">
              <a:solidFill>
                <a:srgbClr val="132D69"/>
              </a:solidFill>
              <a:latin typeface="Calibri" panose="020F0502020204030204" pitchFamily="34" charset="0"/>
            </a:rPr>
            <a:t>Difficulté à côtoyer « le handicap visible »</a:t>
          </a:r>
        </a:p>
        <a:p>
          <a:pPr marL="228600" lvl="1" indent="-228600" algn="l" defTabSz="889000">
            <a:lnSpc>
              <a:spcPct val="90000"/>
            </a:lnSpc>
            <a:spcBef>
              <a:spcPct val="0"/>
            </a:spcBef>
            <a:spcAft>
              <a:spcPct val="15000"/>
            </a:spcAft>
            <a:buChar char="•"/>
          </a:pPr>
          <a:r>
            <a:rPr lang="fr-FR" sz="2000" b="1" kern="1200" dirty="0">
              <a:solidFill>
                <a:srgbClr val="132D69"/>
              </a:solidFill>
              <a:latin typeface="Calibri" panose="020F0502020204030204" pitchFamily="34" charset="0"/>
            </a:rPr>
            <a:t>Des places rares </a:t>
          </a:r>
        </a:p>
        <a:p>
          <a:pPr marL="228600" lvl="1" indent="-228600" algn="l" defTabSz="889000">
            <a:lnSpc>
              <a:spcPct val="90000"/>
            </a:lnSpc>
            <a:spcBef>
              <a:spcPct val="0"/>
            </a:spcBef>
            <a:spcAft>
              <a:spcPct val="15000"/>
            </a:spcAft>
            <a:buChar char="•"/>
          </a:pPr>
          <a:r>
            <a:rPr lang="fr-FR" sz="2000" b="1" kern="1200" dirty="0">
              <a:solidFill>
                <a:srgbClr val="132D69"/>
              </a:solidFill>
              <a:latin typeface="Calibri" panose="020F0502020204030204" pitchFamily="34" charset="0"/>
            </a:rPr>
            <a:t>Des tâches pas toujours adaptées aux séquelles</a:t>
          </a:r>
        </a:p>
      </dsp:txBody>
      <dsp:txXfrm rot="-5400000">
        <a:off x="1723635" y="2369088"/>
        <a:ext cx="6399347" cy="2038525"/>
      </dsp:txXfrm>
    </dsp:sp>
    <dsp:sp modelId="{E5654AE8-8523-474D-9125-9F1A393A47F1}">
      <dsp:nvSpPr>
        <dsp:cNvPr id="0" name=""/>
        <dsp:cNvSpPr/>
      </dsp:nvSpPr>
      <dsp:spPr>
        <a:xfrm>
          <a:off x="0" y="2312858"/>
          <a:ext cx="1705080" cy="2150983"/>
        </a:xfrm>
        <a:prstGeom prst="roundRect">
          <a:avLst/>
        </a:prstGeom>
        <a:gradFill rotWithShape="0">
          <a:gsLst>
            <a:gs pos="0">
              <a:schemeClr val="accent3">
                <a:shade val="80000"/>
                <a:hueOff val="309998"/>
                <a:satOff val="-29990"/>
                <a:lumOff val="34501"/>
                <a:alphaOff val="0"/>
                <a:shade val="51000"/>
                <a:satMod val="130000"/>
              </a:schemeClr>
            </a:gs>
            <a:gs pos="80000">
              <a:schemeClr val="accent3">
                <a:shade val="80000"/>
                <a:hueOff val="309998"/>
                <a:satOff val="-29990"/>
                <a:lumOff val="34501"/>
                <a:alphaOff val="0"/>
                <a:shade val="93000"/>
                <a:satMod val="130000"/>
              </a:schemeClr>
            </a:gs>
            <a:gs pos="100000">
              <a:schemeClr val="accent3">
                <a:shade val="80000"/>
                <a:hueOff val="309998"/>
                <a:satOff val="-29990"/>
                <a:lumOff val="3450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rgbClr val="FFFFFF"/>
              </a:solidFill>
            </a:rPr>
            <a:t>Difficultés</a:t>
          </a:r>
          <a:r>
            <a:rPr lang="fr-FR" sz="2000" b="1" kern="1200" dirty="0"/>
            <a:t> </a:t>
          </a:r>
        </a:p>
      </dsp:txBody>
      <dsp:txXfrm>
        <a:off x="83235" y="2396093"/>
        <a:ext cx="1538610" cy="19845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83C2B5-8038-4F5D-A4A4-A6C8CA83DDC2}">
      <dsp:nvSpPr>
        <dsp:cNvPr id="0" name=""/>
        <dsp:cNvSpPr/>
      </dsp:nvSpPr>
      <dsp:spPr>
        <a:xfrm>
          <a:off x="4201" y="0"/>
          <a:ext cx="4041588" cy="4412973"/>
        </a:xfrm>
        <a:prstGeom prst="roundRect">
          <a:avLst>
            <a:gd name="adj" fmla="val 10000"/>
          </a:avLst>
        </a:prstGeom>
        <a:solidFill>
          <a:schemeClr val="accent5"/>
        </a:soli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rgbClr val="277BB5"/>
              </a:solidFill>
            </a:rPr>
            <a:t>Une équipe pluridisciplinaire  alliant des compétences dans le domaine social, paramédical et l’insertion professionnelle </a:t>
          </a:r>
          <a:endParaRPr lang="fr-FR" sz="2000" kern="1200" dirty="0">
            <a:solidFill>
              <a:srgbClr val="277BB5"/>
            </a:solidFill>
          </a:endParaRPr>
        </a:p>
      </dsp:txBody>
      <dsp:txXfrm>
        <a:off x="4201" y="0"/>
        <a:ext cx="4041588" cy="1323891"/>
      </dsp:txXfrm>
    </dsp:sp>
    <dsp:sp modelId="{16383CDF-F763-4A1D-AB23-7CE8D2A51553}">
      <dsp:nvSpPr>
        <dsp:cNvPr id="0" name=""/>
        <dsp:cNvSpPr/>
      </dsp:nvSpPr>
      <dsp:spPr>
        <a:xfrm>
          <a:off x="394715" y="1324268"/>
          <a:ext cx="3233271" cy="866972"/>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rgbClr val="FFFFFF"/>
              </a:solidFill>
            </a:rPr>
            <a:t>Evaluation des compétences cognitives, relationnelles et professionnelles</a:t>
          </a:r>
        </a:p>
      </dsp:txBody>
      <dsp:txXfrm>
        <a:off x="420108" y="1349661"/>
        <a:ext cx="3182485" cy="816186"/>
      </dsp:txXfrm>
    </dsp:sp>
    <dsp:sp modelId="{F1E6397C-1273-4081-9B3C-A98ACC7705DA}">
      <dsp:nvSpPr>
        <dsp:cNvPr id="0" name=""/>
        <dsp:cNvSpPr/>
      </dsp:nvSpPr>
      <dsp:spPr>
        <a:xfrm>
          <a:off x="395103" y="2311367"/>
          <a:ext cx="3233271" cy="866972"/>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rgbClr val="FFFFFF"/>
              </a:solidFill>
            </a:rPr>
            <a:t>Travail sur l’autonomie sociale et le projet professionnel</a:t>
          </a:r>
        </a:p>
        <a:p>
          <a:pPr marL="0" lvl="0" indent="0" algn="ctr" defTabSz="800100">
            <a:lnSpc>
              <a:spcPct val="90000"/>
            </a:lnSpc>
            <a:spcBef>
              <a:spcPct val="0"/>
            </a:spcBef>
            <a:spcAft>
              <a:spcPct val="35000"/>
            </a:spcAft>
            <a:buNone/>
          </a:pPr>
          <a:endParaRPr lang="fr-FR" sz="1500" b="1" kern="1200" dirty="0"/>
        </a:p>
      </dsp:txBody>
      <dsp:txXfrm>
        <a:off x="420496" y="2336760"/>
        <a:ext cx="3182485" cy="816186"/>
      </dsp:txXfrm>
    </dsp:sp>
    <dsp:sp modelId="{8951234E-9506-4E85-9E24-DEECDB11B4B3}">
      <dsp:nvSpPr>
        <dsp:cNvPr id="0" name=""/>
        <dsp:cNvSpPr/>
      </dsp:nvSpPr>
      <dsp:spPr>
        <a:xfrm>
          <a:off x="408360" y="3324974"/>
          <a:ext cx="3233271" cy="866972"/>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fr-FR" sz="1900" b="1" kern="1200" dirty="0">
              <a:solidFill>
                <a:srgbClr val="FFFFFF"/>
              </a:solidFill>
            </a:rPr>
            <a:t>Mise en place d’ateliers de réentrainement individualisés</a:t>
          </a:r>
        </a:p>
      </dsp:txBody>
      <dsp:txXfrm>
        <a:off x="433753" y="3350367"/>
        <a:ext cx="3182485" cy="816186"/>
      </dsp:txXfrm>
    </dsp:sp>
    <dsp:sp modelId="{37E6B545-5B5A-4C01-9DF1-68ED165F84C9}">
      <dsp:nvSpPr>
        <dsp:cNvPr id="0" name=""/>
        <dsp:cNvSpPr/>
      </dsp:nvSpPr>
      <dsp:spPr>
        <a:xfrm>
          <a:off x="4337027" y="0"/>
          <a:ext cx="4041588" cy="4412973"/>
        </a:xfrm>
        <a:prstGeom prst="roundRect">
          <a:avLst>
            <a:gd name="adj" fmla="val 10000"/>
          </a:avLst>
        </a:prstGeom>
        <a:solidFill>
          <a:schemeClr val="accent5"/>
        </a:soli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rgbClr val="277BB5"/>
              </a:solidFill>
            </a:rPr>
            <a:t>Un public victime d’une lésion cérébrale acquise</a:t>
          </a:r>
        </a:p>
      </dsp:txBody>
      <dsp:txXfrm>
        <a:off x="4337027" y="0"/>
        <a:ext cx="4041588" cy="1323891"/>
      </dsp:txXfrm>
    </dsp:sp>
    <dsp:sp modelId="{CAA88BB9-10C1-4AE2-84DF-D54E4064517E}">
      <dsp:nvSpPr>
        <dsp:cNvPr id="0" name=""/>
        <dsp:cNvSpPr/>
      </dsp:nvSpPr>
      <dsp:spPr>
        <a:xfrm>
          <a:off x="4712135" y="1290039"/>
          <a:ext cx="3233271" cy="1125733"/>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fr-FR" sz="1900" b="1" kern="1200" dirty="0">
              <a:solidFill>
                <a:srgbClr val="FFFFFF"/>
              </a:solidFill>
            </a:rPr>
            <a:t>Présenter des troubles cognitifs légers à modérés </a:t>
          </a:r>
        </a:p>
      </dsp:txBody>
      <dsp:txXfrm>
        <a:off x="4745107" y="1323011"/>
        <a:ext cx="3167327" cy="1059789"/>
      </dsp:txXfrm>
    </dsp:sp>
    <dsp:sp modelId="{BCA99646-5428-4A1C-B4F7-E92AB01917A4}">
      <dsp:nvSpPr>
        <dsp:cNvPr id="0" name=""/>
        <dsp:cNvSpPr/>
      </dsp:nvSpPr>
      <dsp:spPr>
        <a:xfrm>
          <a:off x="4712135" y="2457645"/>
          <a:ext cx="3233271" cy="686196"/>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fr-FR" sz="1900" b="1" kern="1200" dirty="0">
              <a:solidFill>
                <a:srgbClr val="FFFFFF"/>
              </a:solidFill>
            </a:rPr>
            <a:t>Etre orienté par la CDAPH </a:t>
          </a:r>
        </a:p>
      </dsp:txBody>
      <dsp:txXfrm>
        <a:off x="4732233" y="2477743"/>
        <a:ext cx="3193075" cy="646000"/>
      </dsp:txXfrm>
    </dsp:sp>
    <dsp:sp modelId="{6B878CD1-E98C-4FAB-918C-47F094E59392}">
      <dsp:nvSpPr>
        <dsp:cNvPr id="0" name=""/>
        <dsp:cNvSpPr/>
      </dsp:nvSpPr>
      <dsp:spPr>
        <a:xfrm>
          <a:off x="4712135" y="3160657"/>
          <a:ext cx="3233271" cy="1036384"/>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fr-FR" sz="1900" b="1" kern="1200" dirty="0">
              <a:solidFill>
                <a:srgbClr val="FFFFFF"/>
              </a:solidFill>
            </a:rPr>
            <a:t>Être motivé par une forme d’intégration « avec et comme les autres »</a:t>
          </a:r>
        </a:p>
      </dsp:txBody>
      <dsp:txXfrm>
        <a:off x="4742490" y="3191012"/>
        <a:ext cx="3172561" cy="9756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53041-8EA3-418C-A8EB-B73CDD64A309}">
      <dsp:nvSpPr>
        <dsp:cNvPr id="0" name=""/>
        <dsp:cNvSpPr/>
      </dsp:nvSpPr>
      <dsp:spPr>
        <a:xfrm>
          <a:off x="0" y="3683226"/>
          <a:ext cx="8590470" cy="1305155"/>
        </a:xfrm>
        <a:prstGeom prst="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100000"/>
            </a:lnSpc>
            <a:spcBef>
              <a:spcPct val="0"/>
            </a:spcBef>
            <a:spcAft>
              <a:spcPts val="0"/>
            </a:spcAft>
            <a:buNone/>
          </a:pPr>
          <a:r>
            <a:rPr lang="fr-FR" sz="2000" b="1" kern="1200" dirty="0">
              <a:solidFill>
                <a:srgbClr val="FFFFFF"/>
              </a:solidFill>
            </a:rPr>
            <a:t>Un accompagnement renforcé et individualisé de la personne et de l’entreprise d’accueil </a:t>
          </a:r>
        </a:p>
      </dsp:txBody>
      <dsp:txXfrm>
        <a:off x="0" y="3683226"/>
        <a:ext cx="8590470" cy="704783"/>
      </dsp:txXfrm>
    </dsp:sp>
    <dsp:sp modelId="{7EB2D9BA-7CB3-4618-8FA0-391FDB49A45A}">
      <dsp:nvSpPr>
        <dsp:cNvPr id="0" name=""/>
        <dsp:cNvSpPr/>
      </dsp:nvSpPr>
      <dsp:spPr>
        <a:xfrm>
          <a:off x="59617" y="4448550"/>
          <a:ext cx="4295234" cy="772071"/>
        </a:xfrm>
        <a:prstGeom prst="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l" defTabSz="711200">
            <a:lnSpc>
              <a:spcPct val="100000"/>
            </a:lnSpc>
            <a:spcBef>
              <a:spcPct val="0"/>
            </a:spcBef>
            <a:spcAft>
              <a:spcPts val="0"/>
            </a:spcAft>
            <a:buNone/>
          </a:pPr>
          <a:r>
            <a:rPr lang="fr-FR" sz="1600" b="1" kern="1200" dirty="0"/>
            <a:t>Formation des tuteurs et sensibilisation sur site</a:t>
          </a:r>
        </a:p>
        <a:p>
          <a:pPr marL="0" lvl="0" indent="0" algn="l" defTabSz="711200">
            <a:lnSpc>
              <a:spcPct val="100000"/>
            </a:lnSpc>
            <a:spcBef>
              <a:spcPct val="0"/>
            </a:spcBef>
            <a:spcAft>
              <a:spcPts val="0"/>
            </a:spcAft>
            <a:buNone/>
          </a:pPr>
          <a:r>
            <a:rPr lang="fr-FR" sz="1600" b="1" kern="1200" dirty="0"/>
            <a:t>Suivis réguliers en entreprise  </a:t>
          </a:r>
        </a:p>
      </dsp:txBody>
      <dsp:txXfrm>
        <a:off x="59617" y="4448550"/>
        <a:ext cx="4295234" cy="772071"/>
      </dsp:txXfrm>
    </dsp:sp>
    <dsp:sp modelId="{794C37FE-2EF3-4B54-A939-6E2BEEB9B38D}">
      <dsp:nvSpPr>
        <dsp:cNvPr id="0" name=""/>
        <dsp:cNvSpPr/>
      </dsp:nvSpPr>
      <dsp:spPr>
        <a:xfrm>
          <a:off x="4295235" y="4448550"/>
          <a:ext cx="4295234" cy="772071"/>
        </a:xfrm>
        <a:prstGeom prst="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l" defTabSz="711200">
            <a:lnSpc>
              <a:spcPct val="100000"/>
            </a:lnSpc>
            <a:spcBef>
              <a:spcPct val="0"/>
            </a:spcBef>
            <a:spcAft>
              <a:spcPts val="0"/>
            </a:spcAft>
            <a:buNone/>
          </a:pPr>
          <a:r>
            <a:rPr lang="fr-FR" sz="1600" b="1" kern="1200" dirty="0"/>
            <a:t>Ajustement et adjonction de tâches</a:t>
          </a:r>
        </a:p>
        <a:p>
          <a:pPr marL="0" lvl="0" indent="0" algn="l" defTabSz="711200">
            <a:lnSpc>
              <a:spcPct val="100000"/>
            </a:lnSpc>
            <a:spcBef>
              <a:spcPct val="0"/>
            </a:spcBef>
            <a:spcAft>
              <a:spcPts val="0"/>
            </a:spcAft>
            <a:buNone/>
          </a:pPr>
          <a:r>
            <a:rPr lang="fr-FR" sz="1600" b="1" kern="1200" dirty="0"/>
            <a:t>Gestion des situations de crise  </a:t>
          </a:r>
        </a:p>
      </dsp:txBody>
      <dsp:txXfrm>
        <a:off x="4295235" y="4448550"/>
        <a:ext cx="4295234" cy="772071"/>
      </dsp:txXfrm>
    </dsp:sp>
    <dsp:sp modelId="{E884CDD1-6438-4794-BB5A-B76F37AA84A5}">
      <dsp:nvSpPr>
        <dsp:cNvPr id="0" name=""/>
        <dsp:cNvSpPr/>
      </dsp:nvSpPr>
      <dsp:spPr>
        <a:xfrm rot="10800000">
          <a:off x="0" y="1725470"/>
          <a:ext cx="8590470" cy="2007329"/>
        </a:xfrm>
        <a:prstGeom prst="upArrowCallou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100000"/>
            </a:lnSpc>
            <a:spcBef>
              <a:spcPct val="0"/>
            </a:spcBef>
            <a:spcAft>
              <a:spcPts val="0"/>
            </a:spcAft>
            <a:buNone/>
          </a:pPr>
          <a:r>
            <a:rPr lang="fr-FR" sz="2000" b="1" kern="1200" dirty="0">
              <a:solidFill>
                <a:srgbClr val="FFFFFF"/>
              </a:solidFill>
            </a:rPr>
            <a:t>Des mises en situation professionnelle au sein d’entreprise du milieu ordinaire de travail </a:t>
          </a:r>
        </a:p>
      </dsp:txBody>
      <dsp:txXfrm rot="-10800000">
        <a:off x="0" y="1725470"/>
        <a:ext cx="8590470" cy="704572"/>
      </dsp:txXfrm>
    </dsp:sp>
    <dsp:sp modelId="{10DD7A77-65BF-4244-B1AA-8975B916020D}">
      <dsp:nvSpPr>
        <dsp:cNvPr id="0" name=""/>
        <dsp:cNvSpPr/>
      </dsp:nvSpPr>
      <dsp:spPr>
        <a:xfrm>
          <a:off x="59617" y="2600660"/>
          <a:ext cx="4295234" cy="771846"/>
        </a:xfrm>
        <a:prstGeom prst="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l" defTabSz="711200">
            <a:lnSpc>
              <a:spcPct val="100000"/>
            </a:lnSpc>
            <a:spcBef>
              <a:spcPct val="0"/>
            </a:spcBef>
            <a:spcAft>
              <a:spcPts val="0"/>
            </a:spcAft>
            <a:buNone/>
          </a:pPr>
          <a:r>
            <a:rPr lang="fr-FR" sz="1600" b="1" kern="1200" dirty="0"/>
            <a:t>Recherche d’entreprises et négociation </a:t>
          </a:r>
        </a:p>
        <a:p>
          <a:pPr marL="0" lvl="0" indent="0" algn="l" defTabSz="711200">
            <a:lnSpc>
              <a:spcPct val="100000"/>
            </a:lnSpc>
            <a:spcBef>
              <a:spcPct val="0"/>
            </a:spcBef>
            <a:spcAft>
              <a:spcPts val="0"/>
            </a:spcAft>
            <a:buNone/>
          </a:pPr>
          <a:r>
            <a:rPr lang="fr-FR" sz="1600" b="1" kern="1200" dirty="0"/>
            <a:t>Travail de repérage des tâches déléguées </a:t>
          </a:r>
        </a:p>
      </dsp:txBody>
      <dsp:txXfrm>
        <a:off x="59617" y="2600660"/>
        <a:ext cx="4295234" cy="771846"/>
      </dsp:txXfrm>
    </dsp:sp>
    <dsp:sp modelId="{B67D6952-7092-49CA-BA87-A081981B9C34}">
      <dsp:nvSpPr>
        <dsp:cNvPr id="0" name=""/>
        <dsp:cNvSpPr/>
      </dsp:nvSpPr>
      <dsp:spPr>
        <a:xfrm>
          <a:off x="4295235" y="2600660"/>
          <a:ext cx="4295234" cy="771846"/>
        </a:xfrm>
        <a:prstGeom prst="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l" defTabSz="711200">
            <a:lnSpc>
              <a:spcPct val="100000"/>
            </a:lnSpc>
            <a:spcBef>
              <a:spcPct val="0"/>
            </a:spcBef>
            <a:spcAft>
              <a:spcPts val="0"/>
            </a:spcAft>
            <a:buNone/>
          </a:pPr>
          <a:r>
            <a:rPr lang="fr-FR" sz="1600" b="1" kern="1200" dirty="0"/>
            <a:t>Analyse cognitive des tâches proposées</a:t>
          </a:r>
        </a:p>
        <a:p>
          <a:pPr marL="0" lvl="0" indent="0" algn="l" defTabSz="711200">
            <a:lnSpc>
              <a:spcPct val="100000"/>
            </a:lnSpc>
            <a:spcBef>
              <a:spcPct val="0"/>
            </a:spcBef>
            <a:spcAft>
              <a:spcPts val="0"/>
            </a:spcAft>
            <a:buNone/>
          </a:pPr>
          <a:r>
            <a:rPr lang="fr-FR" sz="1600" b="1" kern="1200" dirty="0"/>
            <a:t>Mise en place d’un réentrainement au travail </a:t>
          </a:r>
        </a:p>
      </dsp:txBody>
      <dsp:txXfrm>
        <a:off x="4295235" y="2600660"/>
        <a:ext cx="4295234" cy="771846"/>
      </dsp:txXfrm>
    </dsp:sp>
    <dsp:sp modelId="{7892149B-8499-4AD4-8170-CB1880D279D9}">
      <dsp:nvSpPr>
        <dsp:cNvPr id="0" name=""/>
        <dsp:cNvSpPr/>
      </dsp:nvSpPr>
      <dsp:spPr>
        <a:xfrm rot="10800000">
          <a:off x="0" y="0"/>
          <a:ext cx="8590470" cy="1882734"/>
        </a:xfrm>
        <a:prstGeom prst="upArrowCallou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100000"/>
            </a:lnSpc>
            <a:spcBef>
              <a:spcPct val="0"/>
            </a:spcBef>
            <a:spcAft>
              <a:spcPts val="0"/>
            </a:spcAft>
            <a:buNone/>
          </a:pPr>
          <a:r>
            <a:rPr lang="fr-FR" sz="2000" b="1" kern="1200" dirty="0">
              <a:solidFill>
                <a:srgbClr val="FFFFFF"/>
              </a:solidFill>
            </a:rPr>
            <a:t>Un travail de préparation individualisé et progressif d’accès à l’emploi </a:t>
          </a:r>
        </a:p>
      </dsp:txBody>
      <dsp:txXfrm rot="-10800000">
        <a:off x="0" y="0"/>
        <a:ext cx="8590470" cy="660839"/>
      </dsp:txXfrm>
    </dsp:sp>
    <dsp:sp modelId="{E69BC91E-CF1D-4317-B378-A2E9D49E86F5}">
      <dsp:nvSpPr>
        <dsp:cNvPr id="0" name=""/>
        <dsp:cNvSpPr/>
      </dsp:nvSpPr>
      <dsp:spPr>
        <a:xfrm>
          <a:off x="59617" y="632694"/>
          <a:ext cx="4295234" cy="771846"/>
        </a:xfrm>
        <a:prstGeom prst="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l" defTabSz="711200">
            <a:lnSpc>
              <a:spcPct val="100000"/>
            </a:lnSpc>
            <a:spcBef>
              <a:spcPct val="0"/>
            </a:spcBef>
            <a:spcAft>
              <a:spcPts val="0"/>
            </a:spcAft>
            <a:buNone/>
          </a:pPr>
          <a:r>
            <a:rPr lang="fr-FR" sz="1600" b="1" kern="1200" dirty="0"/>
            <a:t>Diagnostic des compétences</a:t>
          </a:r>
        </a:p>
        <a:p>
          <a:pPr marL="0" lvl="0" indent="0" algn="l" defTabSz="711200">
            <a:lnSpc>
              <a:spcPct val="100000"/>
            </a:lnSpc>
            <a:spcBef>
              <a:spcPct val="0"/>
            </a:spcBef>
            <a:spcAft>
              <a:spcPts val="0"/>
            </a:spcAft>
            <a:buNone/>
          </a:pPr>
          <a:r>
            <a:rPr lang="fr-FR" sz="1600" b="1" kern="1200" dirty="0"/>
            <a:t>Réentrainement professionnel individualisé  </a:t>
          </a:r>
        </a:p>
      </dsp:txBody>
      <dsp:txXfrm>
        <a:off x="59617" y="632694"/>
        <a:ext cx="4295234" cy="771846"/>
      </dsp:txXfrm>
    </dsp:sp>
    <dsp:sp modelId="{94462387-5965-4592-8401-1F884EC3B046}">
      <dsp:nvSpPr>
        <dsp:cNvPr id="0" name=""/>
        <dsp:cNvSpPr/>
      </dsp:nvSpPr>
      <dsp:spPr>
        <a:xfrm>
          <a:off x="4295235" y="623784"/>
          <a:ext cx="4295234" cy="789761"/>
        </a:xfrm>
        <a:prstGeom prst="rect">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l" defTabSz="711200">
            <a:lnSpc>
              <a:spcPct val="100000"/>
            </a:lnSpc>
            <a:spcBef>
              <a:spcPct val="0"/>
            </a:spcBef>
            <a:spcAft>
              <a:spcPts val="0"/>
            </a:spcAft>
            <a:buNone/>
          </a:pPr>
          <a:r>
            <a:rPr lang="fr-FR" sz="1600" b="1" kern="1200" dirty="0"/>
            <a:t>Elaboration d’un projet professionnel réaliste</a:t>
          </a:r>
        </a:p>
        <a:p>
          <a:pPr marL="0" lvl="0" indent="0" algn="l" defTabSz="711200">
            <a:lnSpc>
              <a:spcPct val="100000"/>
            </a:lnSpc>
            <a:spcBef>
              <a:spcPct val="0"/>
            </a:spcBef>
            <a:spcAft>
              <a:spcPts val="0"/>
            </a:spcAft>
            <a:buNone/>
          </a:pPr>
          <a:r>
            <a:rPr lang="fr-FR" sz="1600" b="1" kern="1200" dirty="0"/>
            <a:t>Formalisation d’un plan d’objectifs personnalisés </a:t>
          </a:r>
        </a:p>
      </dsp:txBody>
      <dsp:txXfrm>
        <a:off x="4295235" y="623784"/>
        <a:ext cx="4295234" cy="789761"/>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6116987" y="9441709"/>
            <a:ext cx="614013" cy="3068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2106" tIns="45245" rIns="92106" bIns="45245" anchor="ctr">
            <a:spAutoFit/>
          </a:bodyPr>
          <a:lstStyle/>
          <a:p>
            <a:pPr algn="r" defTabSz="930275" eaLnBrk="0" hangingPunct="0"/>
            <a:fld id="{7A233641-B893-5D43-8ADD-35047DF0A893}" type="slidenum">
              <a:rPr lang="en-US" i="1">
                <a:solidFill>
                  <a:schemeClr val="tx1"/>
                </a:solidFill>
                <a:latin typeface="Arial" charset="0"/>
              </a:rPr>
              <a:pPr algn="r" defTabSz="930275" eaLnBrk="0" hangingPunct="0"/>
              <a:t>‹N°›</a:t>
            </a:fld>
            <a:endParaRPr lang="en-US" i="1">
              <a:solidFill>
                <a:schemeClr val="tx1"/>
              </a:solidFill>
              <a:latin typeface="Arial" charset="0"/>
            </a:endParaRPr>
          </a:p>
        </p:txBody>
      </p:sp>
    </p:spTree>
    <p:extLst>
      <p:ext uri="{BB962C8B-B14F-4D97-AF65-F5344CB8AC3E}">
        <p14:creationId xmlns:p14="http://schemas.microsoft.com/office/powerpoint/2010/main" val="384246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680123"/>
            <a:ext cx="4984750" cy="4438943"/>
          </a:xfrm>
          <a:prstGeom prst="rect">
            <a:avLst/>
          </a:prstGeom>
          <a:noFill/>
          <a:ln w="12700">
            <a:noFill/>
            <a:miter lim="800000"/>
            <a:headEnd/>
            <a:tailEnd/>
          </a:ln>
          <a:effectLst/>
        </p:spPr>
        <p:txBody>
          <a:bodyPr vert="horz" wrap="square" lIns="92106" tIns="45245" rIns="92106" bIns="45245" numCol="1" anchor="t" anchorCtr="0" compatLnSpc="1">
            <a:prstTxWarp prst="textNoShape">
              <a:avLst/>
            </a:prstTxWarp>
          </a:bodyPr>
          <a:lstStyle/>
          <a:p>
            <a:pPr lvl="0"/>
            <a:r>
              <a:rPr lang="fr-FR" noProof="0"/>
              <a:t>Cliquez pour modifier le style de texte du masque</a:t>
            </a:r>
          </a:p>
          <a:p>
            <a:pPr lvl="1"/>
            <a:r>
              <a:rPr lang="fr-FR" noProof="0"/>
              <a:t>Second niveau</a:t>
            </a:r>
          </a:p>
          <a:p>
            <a:pPr lvl="2"/>
            <a:r>
              <a:rPr lang="fr-FR" noProof="0"/>
              <a:t>Troisième niveau</a:t>
            </a:r>
          </a:p>
          <a:p>
            <a:pPr lvl="3"/>
            <a:r>
              <a:rPr lang="fr-FR" noProof="0"/>
              <a:t>Quatrième niveau</a:t>
            </a:r>
          </a:p>
          <a:p>
            <a:pPr lvl="4"/>
            <a:r>
              <a:rPr lang="fr-FR" noProof="0"/>
              <a:t>Cinquième niveau</a:t>
            </a:r>
          </a:p>
        </p:txBody>
      </p:sp>
      <p:sp>
        <p:nvSpPr>
          <p:cNvPr id="10243" name="Rectangle 3"/>
          <p:cNvSpPr>
            <a:spLocks noGrp="1" noRot="1" noChangeAspect="1" noChangeArrowheads="1" noTextEdit="1"/>
          </p:cNvSpPr>
          <p:nvPr>
            <p:ph type="sldImg" idx="2"/>
          </p:nvPr>
        </p:nvSpPr>
        <p:spPr bwMode="auto">
          <a:xfrm>
            <a:off x="904875" y="857250"/>
            <a:ext cx="4994275" cy="3457575"/>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0244" name="Rectangle 4"/>
          <p:cNvSpPr>
            <a:spLocks noChangeArrowheads="1"/>
          </p:cNvSpPr>
          <p:nvPr/>
        </p:nvSpPr>
        <p:spPr bwMode="auto">
          <a:xfrm>
            <a:off x="66675" y="113496"/>
            <a:ext cx="2446338" cy="3058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2106" tIns="45245" rIns="92106" bIns="45245" anchor="ctr">
            <a:spAutoFit/>
          </a:bodyPr>
          <a:lstStyle/>
          <a:p>
            <a:pPr defTabSz="930275" eaLnBrk="0" hangingPunct="0"/>
            <a:r>
              <a:rPr lang="en-US" i="1">
                <a:solidFill>
                  <a:schemeClr val="tx1"/>
                </a:solidFill>
                <a:latin typeface="Arial" charset="0"/>
              </a:rPr>
              <a:t>AVICENNE Développement</a:t>
            </a:r>
          </a:p>
        </p:txBody>
      </p:sp>
      <p:sp>
        <p:nvSpPr>
          <p:cNvPr id="10245" name="Rectangle 5"/>
          <p:cNvSpPr>
            <a:spLocks noChangeArrowheads="1"/>
          </p:cNvSpPr>
          <p:nvPr/>
        </p:nvSpPr>
        <p:spPr bwMode="auto">
          <a:xfrm>
            <a:off x="66676" y="9441709"/>
            <a:ext cx="981100" cy="3068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2106" tIns="45245" rIns="92106" bIns="45245" anchor="ctr">
            <a:spAutoFit/>
          </a:bodyPr>
          <a:lstStyle/>
          <a:p>
            <a:pPr defTabSz="930275" eaLnBrk="0" hangingPunct="0"/>
            <a:fld id="{DF72BAC4-FBF7-BD4F-B3AC-8FEA307F7713}" type="datetime1">
              <a:rPr lang="en-US" i="1">
                <a:solidFill>
                  <a:schemeClr val="tx1"/>
                </a:solidFill>
                <a:latin typeface="Arial" charset="0"/>
              </a:rPr>
              <a:pPr defTabSz="930275" eaLnBrk="0" hangingPunct="0"/>
              <a:t>12/2/2016</a:t>
            </a:fld>
            <a:endParaRPr lang="en-US" i="1">
              <a:solidFill>
                <a:schemeClr val="tx1"/>
              </a:solidFill>
              <a:latin typeface="Arial" charset="0"/>
            </a:endParaRPr>
          </a:p>
        </p:txBody>
      </p:sp>
      <p:sp>
        <p:nvSpPr>
          <p:cNvPr id="10246" name="Rectangle 6"/>
          <p:cNvSpPr>
            <a:spLocks noChangeArrowheads="1"/>
          </p:cNvSpPr>
          <p:nvPr/>
        </p:nvSpPr>
        <p:spPr bwMode="auto">
          <a:xfrm>
            <a:off x="6116987" y="9443286"/>
            <a:ext cx="614013" cy="3068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2106" tIns="45245" rIns="92106" bIns="45245" anchor="ctr">
            <a:spAutoFit/>
          </a:bodyPr>
          <a:lstStyle/>
          <a:p>
            <a:pPr algn="r" defTabSz="930275" eaLnBrk="0" hangingPunct="0"/>
            <a:fld id="{2566D8E5-FC5C-4C46-A7A2-79B62EF24D06}" type="slidenum">
              <a:rPr lang="en-US" i="1">
                <a:solidFill>
                  <a:schemeClr val="tx1"/>
                </a:solidFill>
                <a:latin typeface="Arial" charset="0"/>
              </a:rPr>
              <a:pPr algn="r" defTabSz="930275" eaLnBrk="0" hangingPunct="0"/>
              <a:t>‹N°›</a:t>
            </a:fld>
            <a:endParaRPr lang="en-US" i="1">
              <a:solidFill>
                <a:schemeClr val="tx1"/>
              </a:solidFill>
              <a:latin typeface="Arial" charset="0"/>
            </a:endParaRPr>
          </a:p>
        </p:txBody>
      </p:sp>
    </p:spTree>
    <p:extLst>
      <p:ext uri="{BB962C8B-B14F-4D97-AF65-F5344CB8AC3E}">
        <p14:creationId xmlns:p14="http://schemas.microsoft.com/office/powerpoint/2010/main" val="36153291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066525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b="1" dirty="0">
                <a:solidFill>
                  <a:srgbClr val="303030"/>
                </a:solidFill>
                <a:latin typeface="Source sans pro"/>
              </a:rPr>
              <a:t>Résumé:</a:t>
            </a:r>
            <a:r>
              <a:rPr lang="fr-FR" dirty="0">
                <a:solidFill>
                  <a:srgbClr val="303030"/>
                </a:solidFill>
                <a:latin typeface="Source sans pro"/>
              </a:rPr>
              <a:t> Alors que les pratiques traditionnelles de réadaptation au travail et d’aide à la réinsertion font preuve d’une efficacité modeste en termes d’insertion dans l’emploi, en particulier dans un marché de l’emploi tendu, les pratiques dites de « soutien à l’emploi » (</a:t>
            </a:r>
            <a:r>
              <a:rPr lang="fr-FR" dirty="0" err="1">
                <a:solidFill>
                  <a:srgbClr val="303030"/>
                </a:solidFill>
                <a:latin typeface="Source sans pro"/>
              </a:rPr>
              <a:t>supported</a:t>
            </a:r>
            <a:r>
              <a:rPr lang="fr-FR" dirty="0">
                <a:solidFill>
                  <a:srgbClr val="303030"/>
                </a:solidFill>
                <a:latin typeface="Source sans pro"/>
              </a:rPr>
              <a:t> </a:t>
            </a:r>
            <a:r>
              <a:rPr lang="fr-FR" dirty="0" err="1">
                <a:solidFill>
                  <a:srgbClr val="303030"/>
                </a:solidFill>
                <a:latin typeface="Source sans pro"/>
              </a:rPr>
              <a:t>employment</a:t>
            </a:r>
            <a:r>
              <a:rPr lang="fr-FR" dirty="0">
                <a:solidFill>
                  <a:srgbClr val="303030"/>
                </a:solidFill>
                <a:latin typeface="Source sans pro"/>
              </a:rPr>
              <a:t>) ou de « job coaching » suscitent l’intérêt en raison de leur bien meilleure efficacité en termes d’accès à l’emploi, selon les résultats convergents de nombreuses études. Elles reposent sur la stratégie du «Place and train», insérer d’abord puis former et soutenir dans le cadre de l’activité de travail, ces différentes tâches étant assurées dans la durée par une même personne, le job coach. À partir des données de la littérature concernant ce type de pratiques, nous nous interrogerons sur les ressorts de son efficacité et les possibilités de sa mise en œuvre en France.</a:t>
            </a:r>
            <a:endParaRPr lang="fr-FR" dirty="0"/>
          </a:p>
          <a:p>
            <a:endParaRPr lang="fr-FR" dirty="0"/>
          </a:p>
        </p:txBody>
      </p:sp>
    </p:spTree>
    <p:extLst>
      <p:ext uri="{BB962C8B-B14F-4D97-AF65-F5344CB8AC3E}">
        <p14:creationId xmlns:p14="http://schemas.microsoft.com/office/powerpoint/2010/main" val="3843266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re présentation">
    <p:spTree>
      <p:nvGrpSpPr>
        <p:cNvPr id="1" name=""/>
        <p:cNvGrpSpPr/>
        <p:nvPr/>
      </p:nvGrpSpPr>
      <p:grpSpPr>
        <a:xfrm>
          <a:off x="0" y="0"/>
          <a:ext cx="0" cy="0"/>
          <a:chOff x="0" y="0"/>
          <a:chExt cx="0" cy="0"/>
        </a:xfrm>
      </p:grpSpPr>
      <p:sp>
        <p:nvSpPr>
          <p:cNvPr id="14" name="Espace réservé du texte 13"/>
          <p:cNvSpPr>
            <a:spLocks noGrp="1"/>
          </p:cNvSpPr>
          <p:nvPr>
            <p:ph type="body" sz="quarter" idx="10"/>
          </p:nvPr>
        </p:nvSpPr>
        <p:spPr>
          <a:xfrm>
            <a:off x="4096917" y="4830793"/>
            <a:ext cx="5277991" cy="559040"/>
          </a:xfrm>
          <a:prstGeom prst="rect">
            <a:avLst/>
          </a:prstGeom>
        </p:spPr>
        <p:txBody>
          <a:bodyPr lIns="0" tIns="0" rIns="0" bIns="0"/>
          <a:lstStyle>
            <a:lvl1pPr marL="92075" indent="-92075" algn="r">
              <a:buFont typeface="Arial" pitchFamily="34" charset="0"/>
              <a:buChar char="•"/>
              <a:defRPr sz="1400"/>
            </a:lvl1pPr>
          </a:lstStyle>
          <a:p>
            <a:pPr lvl="0"/>
            <a:r>
              <a:rPr lang="fr-FR"/>
              <a:t>Cliquez pour modifier les styles du texte du masque</a:t>
            </a:r>
          </a:p>
        </p:txBody>
      </p:sp>
      <p:sp>
        <p:nvSpPr>
          <p:cNvPr id="19" name="Espace réservé du texte 13"/>
          <p:cNvSpPr>
            <a:spLocks noGrp="1"/>
          </p:cNvSpPr>
          <p:nvPr>
            <p:ph type="body" sz="quarter" idx="11"/>
          </p:nvPr>
        </p:nvSpPr>
        <p:spPr>
          <a:xfrm>
            <a:off x="4094041" y="4520243"/>
            <a:ext cx="5280867" cy="297372"/>
          </a:xfrm>
          <a:prstGeom prst="rect">
            <a:avLst/>
          </a:prstGeom>
        </p:spPr>
        <p:txBody>
          <a:bodyPr lIns="0" tIns="0" rIns="0" bIns="0"/>
          <a:lstStyle>
            <a:lvl1pPr marL="0" indent="0" algn="r">
              <a:buFontTx/>
              <a:buNone/>
              <a:defRPr sz="1400" b="1">
                <a:latin typeface="Arial" pitchFamily="34" charset="0"/>
                <a:cs typeface="Arial" pitchFamily="34" charset="0"/>
              </a:defRPr>
            </a:lvl1pPr>
          </a:lstStyle>
          <a:p>
            <a:pPr lvl="0"/>
            <a:r>
              <a:rPr lang="fr-FR"/>
              <a:t>Cliquez pour modifier les styles du texte du masque</a:t>
            </a:r>
          </a:p>
        </p:txBody>
      </p:sp>
      <p:sp>
        <p:nvSpPr>
          <p:cNvPr id="8" name="Titre 1"/>
          <p:cNvSpPr>
            <a:spLocks noGrp="1"/>
          </p:cNvSpPr>
          <p:nvPr>
            <p:ph type="title"/>
          </p:nvPr>
        </p:nvSpPr>
        <p:spPr>
          <a:xfrm>
            <a:off x="3048000" y="3694544"/>
            <a:ext cx="6326909" cy="715820"/>
          </a:xfrm>
          <a:prstGeom prst="rect">
            <a:avLst/>
          </a:prstGeom>
        </p:spPr>
        <p:txBody>
          <a:bodyPr lIns="0" tIns="0" rIns="0" bIns="0"/>
          <a:lstStyle>
            <a:lvl1pPr algn="r">
              <a:defRPr sz="4000" cap="none" baseline="0">
                <a:solidFill>
                  <a:srgbClr val="277BB5"/>
                </a:solidFill>
                <a:latin typeface="Arial" pitchFamily="34" charset="0"/>
                <a:cs typeface="Arial" pitchFamily="34" charset="0"/>
              </a:defRPr>
            </a:lvl1pPr>
          </a:lstStyle>
          <a:p>
            <a:r>
              <a:rPr lang="fr-FR"/>
              <a:t>Cliquez pour modifier le style du titre</a:t>
            </a:r>
            <a:endParaRPr lang="en-US" dirty="0"/>
          </a:p>
        </p:txBody>
      </p:sp>
      <p:sp>
        <p:nvSpPr>
          <p:cNvPr id="6" name="Rectangle 44"/>
          <p:cNvSpPr>
            <a:spLocks noGrp="1" noChangeArrowheads="1"/>
          </p:cNvSpPr>
          <p:nvPr>
            <p:ph type="sldNum" sz="quarter" idx="18"/>
          </p:nvPr>
        </p:nvSpPr>
        <p:spPr bwMode="auto">
          <a:xfrm>
            <a:off x="8828380" y="6095176"/>
            <a:ext cx="596900" cy="476250"/>
          </a:xfrm>
          <a:prstGeom prst="rect">
            <a:avLst/>
          </a:prstGeom>
          <a:ln>
            <a:miter lim="800000"/>
            <a:headEnd/>
            <a:tailEnd/>
          </a:ln>
        </p:spPr>
        <p:txBody>
          <a:bodyPr vert="horz" wrap="square" lIns="91440" tIns="45720" rIns="0" bIns="45720" numCol="1" anchor="b" anchorCtr="0" compatLnSpc="1">
            <a:prstTxWarp prst="textNoShape">
              <a:avLst/>
            </a:prstTxWarp>
          </a:bodyPr>
          <a:lstStyle>
            <a:lvl1pPr algn="r" eaLnBrk="0" hangingPunct="0">
              <a:defRPr sz="900" smtClean="0">
                <a:solidFill>
                  <a:srgbClr val="005F84"/>
                </a:solidFill>
                <a:latin typeface="Arial" pitchFamily="34" charset="0"/>
                <a:ea typeface="+mn-ea"/>
                <a:cs typeface="Arial" pitchFamily="34" charset="0"/>
              </a:defRPr>
            </a:lvl1pPr>
          </a:lstStyle>
          <a:p>
            <a:pPr>
              <a:defRPr/>
            </a:pPr>
            <a:fld id="{00A620B7-98C1-C84E-A047-F8788683E894}" type="slidenum">
              <a:rPr lang="en-US" smtClean="0"/>
              <a:pPr>
                <a:defRPr/>
              </a:pPr>
              <a:t>‹N°›</a:t>
            </a:fld>
            <a:endParaRPr lang="en-US" dirty="0"/>
          </a:p>
        </p:txBody>
      </p:sp>
    </p:spTree>
    <p:extLst>
      <p:ext uri="{BB962C8B-B14F-4D97-AF65-F5344CB8AC3E}">
        <p14:creationId xmlns:p14="http://schemas.microsoft.com/office/powerpoint/2010/main" val="3008685790"/>
      </p:ext>
    </p:extLst>
  </p:cSld>
  <p:clrMapOvr>
    <a:masterClrMapping/>
  </p:clrMapOvr>
  <p:transition spd="med" advClick="0" advTm="10000">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re et contenu 1 colonne">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700752" cy="6858000"/>
          </a:xfrm>
          <a:prstGeom prst="rect">
            <a:avLst/>
          </a:prstGeom>
        </p:spPr>
      </p:pic>
      <p:sp>
        <p:nvSpPr>
          <p:cNvPr id="2" name="Titre 1"/>
          <p:cNvSpPr>
            <a:spLocks noGrp="1"/>
          </p:cNvSpPr>
          <p:nvPr>
            <p:ph type="title"/>
          </p:nvPr>
        </p:nvSpPr>
        <p:spPr>
          <a:xfrm>
            <a:off x="1024755" y="1590979"/>
            <a:ext cx="8396335" cy="510294"/>
          </a:xfrm>
          <a:prstGeom prst="rect">
            <a:avLst/>
          </a:prstGeom>
        </p:spPr>
        <p:txBody>
          <a:bodyPr lIns="0" tIns="0" rIns="0" bIns="0"/>
          <a:lstStyle>
            <a:lvl1pPr algn="l">
              <a:defRPr sz="2800" cap="none" baseline="0">
                <a:solidFill>
                  <a:srgbClr val="132D69"/>
                </a:solidFill>
                <a:latin typeface="Arial" pitchFamily="34" charset="0"/>
                <a:cs typeface="Arial" pitchFamily="34" charset="0"/>
              </a:defRPr>
            </a:lvl1pPr>
          </a:lstStyle>
          <a:p>
            <a:r>
              <a:rPr lang="fr-FR"/>
              <a:t>Cliquez pour modifier le style du titre</a:t>
            </a:r>
            <a:endParaRPr lang="en-US" dirty="0"/>
          </a:p>
        </p:txBody>
      </p:sp>
      <p:sp>
        <p:nvSpPr>
          <p:cNvPr id="3" name="Espace réservé du contenu 2"/>
          <p:cNvSpPr>
            <a:spLocks noGrp="1"/>
          </p:cNvSpPr>
          <p:nvPr>
            <p:ph idx="1"/>
          </p:nvPr>
        </p:nvSpPr>
        <p:spPr>
          <a:xfrm>
            <a:off x="1027545" y="2921001"/>
            <a:ext cx="8393546" cy="2704734"/>
          </a:xfrm>
          <a:prstGeom prst="rect">
            <a:avLst/>
          </a:prstGeom>
        </p:spPr>
        <p:txBody>
          <a:bodyPr lIns="0" tIns="0" rIns="0" bIns="0"/>
          <a:lstStyle>
            <a:lvl1pPr marL="0" indent="0">
              <a:buFontTx/>
              <a:buNone/>
              <a:defRPr sz="1200">
                <a:latin typeface="Calibri" pitchFamily="34" charset="0"/>
              </a:defRPr>
            </a:lvl1pPr>
            <a:lvl2pPr marL="457200" indent="0">
              <a:buFontTx/>
              <a:buNone/>
              <a:defRPr>
                <a:latin typeface="Calibri" pitchFamily="34" charset="0"/>
              </a:defRPr>
            </a:lvl2pPr>
            <a:lvl3pPr marL="914400" indent="0">
              <a:buFontTx/>
              <a:buNone/>
              <a:defRPr>
                <a:latin typeface="Calibri" pitchFamily="34" charset="0"/>
              </a:defRPr>
            </a:lvl3pPr>
            <a:lvl4pPr marL="1333500" indent="0">
              <a:buFontTx/>
              <a:buNone/>
              <a:defRPr>
                <a:latin typeface="Calibri" pitchFamily="34" charset="0"/>
              </a:defRPr>
            </a:lvl4pPr>
            <a:lvl5pPr marL="1752600" indent="0">
              <a:buFontTx/>
              <a:buNone/>
              <a:defRPr>
                <a:latin typeface="Calibri" pitchFamily="34" charset="0"/>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Espace réservé du texte 6"/>
          <p:cNvSpPr>
            <a:spLocks noGrp="1"/>
          </p:cNvSpPr>
          <p:nvPr>
            <p:ph type="body" sz="quarter" idx="14"/>
          </p:nvPr>
        </p:nvSpPr>
        <p:spPr>
          <a:xfrm>
            <a:off x="1027546" y="2152289"/>
            <a:ext cx="8393545" cy="525462"/>
          </a:xfrm>
          <a:prstGeom prst="rect">
            <a:avLst/>
          </a:prstGeom>
        </p:spPr>
        <p:txBody>
          <a:bodyPr lIns="0"/>
          <a:lstStyle>
            <a:lvl1pPr marL="0" indent="0">
              <a:buFontTx/>
              <a:buNone/>
              <a:defRPr sz="2000">
                <a:solidFill>
                  <a:srgbClr val="277BB5"/>
                </a:solidFill>
                <a:latin typeface="Arial" pitchFamily="34" charset="0"/>
                <a:cs typeface="Arial" pitchFamily="34" charset="0"/>
              </a:defRPr>
            </a:lvl1pPr>
          </a:lstStyle>
          <a:p>
            <a:pPr lvl="0"/>
            <a:r>
              <a:rPr lang="fr-FR"/>
              <a:t>Cliquez pour modifier les styles du texte du masque</a:t>
            </a:r>
          </a:p>
        </p:txBody>
      </p:sp>
      <p:sp>
        <p:nvSpPr>
          <p:cNvPr id="13" name="Espace réservé du contenu 2"/>
          <p:cNvSpPr>
            <a:spLocks noGrp="1"/>
          </p:cNvSpPr>
          <p:nvPr>
            <p:ph idx="15"/>
          </p:nvPr>
        </p:nvSpPr>
        <p:spPr>
          <a:xfrm>
            <a:off x="1879471" y="5704382"/>
            <a:ext cx="6856502" cy="474453"/>
          </a:xfrm>
          <a:prstGeom prst="rect">
            <a:avLst/>
          </a:prstGeom>
        </p:spPr>
        <p:txBody>
          <a:bodyPr lIns="0" tIns="0" rIns="0" bIns="0"/>
          <a:lstStyle>
            <a:lvl1pPr marL="0" indent="0" algn="r">
              <a:buFontTx/>
              <a:buNone/>
              <a:defRPr sz="1200">
                <a:latin typeface="Calibri" pitchFamily="34" charset="0"/>
              </a:defRPr>
            </a:lvl1pPr>
            <a:lvl2pPr marL="457200" indent="0">
              <a:buFontTx/>
              <a:buNone/>
              <a:defRPr>
                <a:latin typeface="Calibri" pitchFamily="34" charset="0"/>
              </a:defRPr>
            </a:lvl2pPr>
            <a:lvl3pPr marL="914400" indent="0">
              <a:buFontTx/>
              <a:buNone/>
              <a:defRPr>
                <a:latin typeface="Calibri" pitchFamily="34" charset="0"/>
              </a:defRPr>
            </a:lvl3pPr>
            <a:lvl4pPr marL="1333500" indent="0">
              <a:buFontTx/>
              <a:buNone/>
              <a:defRPr>
                <a:latin typeface="Calibri" pitchFamily="34" charset="0"/>
              </a:defRPr>
            </a:lvl4pPr>
            <a:lvl5pPr marL="1752600" indent="0">
              <a:buFontTx/>
              <a:buNone/>
              <a:defRPr>
                <a:latin typeface="Calibri" pitchFamily="34" charset="0"/>
              </a:defRPr>
            </a:lvl5pPr>
          </a:lstStyle>
          <a:p>
            <a:pPr lvl="0"/>
            <a:r>
              <a:rPr lang="fr-FR"/>
              <a:t>Cliquez pour modifier les styles du texte du masque</a:t>
            </a:r>
          </a:p>
        </p:txBody>
      </p:sp>
      <p:sp>
        <p:nvSpPr>
          <p:cNvPr id="10" name="Rectangle 44"/>
          <p:cNvSpPr>
            <a:spLocks noGrp="1" noChangeArrowheads="1"/>
          </p:cNvSpPr>
          <p:nvPr>
            <p:ph type="sldNum" sz="quarter" idx="18"/>
          </p:nvPr>
        </p:nvSpPr>
        <p:spPr bwMode="auto">
          <a:xfrm>
            <a:off x="8828380" y="6095176"/>
            <a:ext cx="596900" cy="476250"/>
          </a:xfrm>
          <a:prstGeom prst="rect">
            <a:avLst/>
          </a:prstGeom>
          <a:ln>
            <a:miter lim="800000"/>
            <a:headEnd/>
            <a:tailEnd/>
          </a:ln>
        </p:spPr>
        <p:txBody>
          <a:bodyPr vert="horz" wrap="square" lIns="91440" tIns="45720" rIns="0" bIns="45720" numCol="1" anchor="b" anchorCtr="0" compatLnSpc="1">
            <a:prstTxWarp prst="textNoShape">
              <a:avLst/>
            </a:prstTxWarp>
          </a:bodyPr>
          <a:lstStyle>
            <a:lvl1pPr algn="r" eaLnBrk="0" hangingPunct="0">
              <a:defRPr sz="900" smtClean="0">
                <a:solidFill>
                  <a:srgbClr val="005F84"/>
                </a:solidFill>
                <a:latin typeface="Arial" pitchFamily="34" charset="0"/>
                <a:ea typeface="+mn-ea"/>
                <a:cs typeface="Arial" pitchFamily="34" charset="0"/>
              </a:defRPr>
            </a:lvl1pPr>
          </a:lstStyle>
          <a:p>
            <a:pPr>
              <a:defRPr/>
            </a:pPr>
            <a:fld id="{00A620B7-98C1-C84E-A047-F8788683E894}" type="slidenum">
              <a:rPr lang="en-US" smtClean="0"/>
              <a:pPr>
                <a:defRPr/>
              </a:pPr>
              <a:t>‹N°›</a:t>
            </a:fld>
            <a:endParaRPr lang="en-US" dirty="0"/>
          </a:p>
        </p:txBody>
      </p:sp>
    </p:spTree>
    <p:extLst>
      <p:ext uri="{BB962C8B-B14F-4D97-AF65-F5344CB8AC3E}">
        <p14:creationId xmlns:p14="http://schemas.microsoft.com/office/powerpoint/2010/main" val="2915471460"/>
      </p:ext>
    </p:extLst>
  </p:cSld>
  <p:clrMapOvr>
    <a:masterClrMapping/>
  </p:clrMapOvr>
  <p:transition spd="med" advClick="0" advTm="10000">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re et contenu 2 colonnes">
    <p:spTree>
      <p:nvGrpSpPr>
        <p:cNvPr id="1" name=""/>
        <p:cNvGrpSpPr/>
        <p:nvPr/>
      </p:nvGrpSpPr>
      <p:grpSpPr>
        <a:xfrm>
          <a:off x="0" y="0"/>
          <a:ext cx="0" cy="0"/>
          <a:chOff x="0" y="0"/>
          <a:chExt cx="0" cy="0"/>
        </a:xfrm>
      </p:grpSpPr>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700752" cy="6858000"/>
          </a:xfrm>
          <a:prstGeom prst="rect">
            <a:avLst/>
          </a:prstGeom>
        </p:spPr>
      </p:pic>
      <p:sp>
        <p:nvSpPr>
          <p:cNvPr id="14" name="Espace réservé du contenu 2"/>
          <p:cNvSpPr>
            <a:spLocks noGrp="1"/>
          </p:cNvSpPr>
          <p:nvPr>
            <p:ph idx="1"/>
          </p:nvPr>
        </p:nvSpPr>
        <p:spPr>
          <a:xfrm>
            <a:off x="1011238" y="2897909"/>
            <a:ext cx="4011035" cy="2366818"/>
          </a:xfrm>
          <a:prstGeom prst="rect">
            <a:avLst/>
          </a:prstGeom>
        </p:spPr>
        <p:txBody>
          <a:bodyPr lIns="0" tIns="0" rIns="0" bIns="0"/>
          <a:lstStyle>
            <a:lvl1pPr marL="0" indent="0">
              <a:buFontTx/>
              <a:buNone/>
              <a:defRPr sz="1200">
                <a:latin typeface="Calibri" pitchFamily="34" charset="0"/>
              </a:defRPr>
            </a:lvl1pPr>
            <a:lvl2pPr marL="457200" indent="0">
              <a:buFontTx/>
              <a:buNone/>
              <a:defRPr>
                <a:latin typeface="Calibri" pitchFamily="34" charset="0"/>
              </a:defRPr>
            </a:lvl2pPr>
            <a:lvl3pPr marL="914400" indent="0">
              <a:buFontTx/>
              <a:buNone/>
              <a:defRPr>
                <a:latin typeface="Calibri" pitchFamily="34" charset="0"/>
              </a:defRPr>
            </a:lvl3pPr>
            <a:lvl4pPr marL="1333500" indent="0">
              <a:buFontTx/>
              <a:buNone/>
              <a:defRPr>
                <a:latin typeface="Calibri" pitchFamily="34" charset="0"/>
              </a:defRPr>
            </a:lvl4pPr>
            <a:lvl5pPr marL="1752600" indent="0">
              <a:buFontTx/>
              <a:buNone/>
              <a:defRPr>
                <a:latin typeface="Calibri" pitchFamily="34" charset="0"/>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6" name="Espace réservé du contenu 2"/>
          <p:cNvSpPr>
            <a:spLocks noGrp="1"/>
          </p:cNvSpPr>
          <p:nvPr>
            <p:ph idx="14"/>
          </p:nvPr>
        </p:nvSpPr>
        <p:spPr>
          <a:xfrm>
            <a:off x="5299365" y="2886364"/>
            <a:ext cx="4034416" cy="2389910"/>
          </a:xfrm>
          <a:prstGeom prst="rect">
            <a:avLst/>
          </a:prstGeom>
        </p:spPr>
        <p:txBody>
          <a:bodyPr lIns="0" tIns="0" rIns="0" bIns="0"/>
          <a:lstStyle>
            <a:lvl1pPr marL="0" indent="0">
              <a:buFontTx/>
              <a:buNone/>
              <a:defRPr sz="1200">
                <a:latin typeface="Calibri" pitchFamily="34" charset="0"/>
              </a:defRPr>
            </a:lvl1pPr>
            <a:lvl2pPr marL="457200" indent="0">
              <a:buFontTx/>
              <a:buNone/>
              <a:defRPr>
                <a:latin typeface="Calibri" pitchFamily="34" charset="0"/>
              </a:defRPr>
            </a:lvl2pPr>
            <a:lvl3pPr marL="914400" indent="0">
              <a:buFontTx/>
              <a:buNone/>
              <a:defRPr>
                <a:latin typeface="Calibri" pitchFamily="34" charset="0"/>
              </a:defRPr>
            </a:lvl3pPr>
            <a:lvl4pPr marL="1333500" indent="0">
              <a:buFontTx/>
              <a:buNone/>
              <a:defRPr>
                <a:latin typeface="Calibri" pitchFamily="34" charset="0"/>
              </a:defRPr>
            </a:lvl4pPr>
            <a:lvl5pPr marL="1752600" indent="0">
              <a:buFontTx/>
              <a:buNone/>
              <a:defRPr>
                <a:latin typeface="Calibri" pitchFamily="34" charset="0"/>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2" name="Espace réservé du texte 6"/>
          <p:cNvSpPr>
            <a:spLocks noGrp="1"/>
          </p:cNvSpPr>
          <p:nvPr>
            <p:ph type="body" sz="quarter" idx="15"/>
          </p:nvPr>
        </p:nvSpPr>
        <p:spPr>
          <a:xfrm>
            <a:off x="1011238" y="2174857"/>
            <a:ext cx="3419445" cy="525462"/>
          </a:xfrm>
          <a:prstGeom prst="rect">
            <a:avLst/>
          </a:prstGeom>
        </p:spPr>
        <p:txBody>
          <a:bodyPr lIns="0"/>
          <a:lstStyle>
            <a:lvl1pPr marL="0" indent="0">
              <a:buFontTx/>
              <a:buNone/>
              <a:defRPr sz="2000">
                <a:solidFill>
                  <a:srgbClr val="277BB5"/>
                </a:solidFill>
                <a:latin typeface="Arial" pitchFamily="34" charset="0"/>
                <a:cs typeface="Arial" pitchFamily="34" charset="0"/>
              </a:defRPr>
            </a:lvl1pPr>
          </a:lstStyle>
          <a:p>
            <a:pPr lvl="0"/>
            <a:r>
              <a:rPr lang="fr-FR"/>
              <a:t>Cliquez pour modifier les styles du texte du masque</a:t>
            </a:r>
          </a:p>
        </p:txBody>
      </p:sp>
      <p:sp>
        <p:nvSpPr>
          <p:cNvPr id="19" name="Espace réservé du texte 6"/>
          <p:cNvSpPr>
            <a:spLocks noGrp="1"/>
          </p:cNvSpPr>
          <p:nvPr>
            <p:ph type="body" sz="quarter" idx="16"/>
          </p:nvPr>
        </p:nvSpPr>
        <p:spPr>
          <a:xfrm>
            <a:off x="5287876" y="2186446"/>
            <a:ext cx="3419445" cy="525462"/>
          </a:xfrm>
          <a:prstGeom prst="rect">
            <a:avLst/>
          </a:prstGeom>
        </p:spPr>
        <p:txBody>
          <a:bodyPr lIns="0"/>
          <a:lstStyle>
            <a:lvl1pPr marL="0" indent="0">
              <a:buFontTx/>
              <a:buNone/>
              <a:defRPr sz="2000">
                <a:solidFill>
                  <a:srgbClr val="277BB5"/>
                </a:solidFill>
                <a:latin typeface="Arial" pitchFamily="34" charset="0"/>
                <a:cs typeface="Arial" pitchFamily="34" charset="0"/>
              </a:defRPr>
            </a:lvl1pPr>
          </a:lstStyle>
          <a:p>
            <a:pPr lvl="0"/>
            <a:r>
              <a:rPr lang="fr-FR"/>
              <a:t>Cliquez pour modifier les styles du texte du masque</a:t>
            </a:r>
          </a:p>
        </p:txBody>
      </p:sp>
      <p:sp>
        <p:nvSpPr>
          <p:cNvPr id="21" name="Espace réservé du contenu 2"/>
          <p:cNvSpPr>
            <a:spLocks noGrp="1"/>
          </p:cNvSpPr>
          <p:nvPr>
            <p:ph idx="17"/>
          </p:nvPr>
        </p:nvSpPr>
        <p:spPr>
          <a:xfrm>
            <a:off x="1879471" y="5704382"/>
            <a:ext cx="6856502" cy="474453"/>
          </a:xfrm>
          <a:prstGeom prst="rect">
            <a:avLst/>
          </a:prstGeom>
        </p:spPr>
        <p:txBody>
          <a:bodyPr lIns="0" tIns="0" rIns="0" bIns="0"/>
          <a:lstStyle>
            <a:lvl1pPr marL="0" indent="0" algn="r">
              <a:buFontTx/>
              <a:buNone/>
              <a:defRPr sz="1200">
                <a:latin typeface="Calibri" pitchFamily="34" charset="0"/>
              </a:defRPr>
            </a:lvl1pPr>
            <a:lvl2pPr marL="457200" indent="0">
              <a:buFontTx/>
              <a:buNone/>
              <a:defRPr>
                <a:latin typeface="Calibri" pitchFamily="34" charset="0"/>
              </a:defRPr>
            </a:lvl2pPr>
            <a:lvl3pPr marL="914400" indent="0">
              <a:buFontTx/>
              <a:buNone/>
              <a:defRPr>
                <a:latin typeface="Calibri" pitchFamily="34" charset="0"/>
              </a:defRPr>
            </a:lvl3pPr>
            <a:lvl4pPr marL="1333500" indent="0">
              <a:buFontTx/>
              <a:buNone/>
              <a:defRPr>
                <a:latin typeface="Calibri" pitchFamily="34" charset="0"/>
              </a:defRPr>
            </a:lvl4pPr>
            <a:lvl5pPr marL="1752600" indent="0">
              <a:buFontTx/>
              <a:buNone/>
              <a:defRPr>
                <a:latin typeface="Calibri" pitchFamily="34" charset="0"/>
              </a:defRPr>
            </a:lvl5pPr>
          </a:lstStyle>
          <a:p>
            <a:pPr lvl="0"/>
            <a:r>
              <a:rPr lang="fr-FR"/>
              <a:t>Cliquez pour modifier les styles du texte du masque</a:t>
            </a:r>
          </a:p>
        </p:txBody>
      </p:sp>
      <p:sp>
        <p:nvSpPr>
          <p:cNvPr id="23" name="Titre 1"/>
          <p:cNvSpPr>
            <a:spLocks noGrp="1"/>
          </p:cNvSpPr>
          <p:nvPr>
            <p:ph type="title"/>
          </p:nvPr>
        </p:nvSpPr>
        <p:spPr>
          <a:xfrm>
            <a:off x="1024755" y="1590979"/>
            <a:ext cx="8396335" cy="510294"/>
          </a:xfrm>
          <a:prstGeom prst="rect">
            <a:avLst/>
          </a:prstGeom>
        </p:spPr>
        <p:txBody>
          <a:bodyPr lIns="0" tIns="0" rIns="0" bIns="0"/>
          <a:lstStyle>
            <a:lvl1pPr algn="l">
              <a:defRPr sz="2800" cap="none" baseline="0">
                <a:solidFill>
                  <a:srgbClr val="132D69"/>
                </a:solidFill>
                <a:latin typeface="Arial" pitchFamily="34" charset="0"/>
                <a:cs typeface="Arial" pitchFamily="34" charset="0"/>
              </a:defRPr>
            </a:lvl1pPr>
          </a:lstStyle>
          <a:p>
            <a:r>
              <a:rPr lang="fr-FR"/>
              <a:t>Cliquez pour modifier le style du titre</a:t>
            </a:r>
            <a:endParaRPr lang="en-US" dirty="0"/>
          </a:p>
        </p:txBody>
      </p:sp>
      <p:sp>
        <p:nvSpPr>
          <p:cNvPr id="13" name="Rectangle 44"/>
          <p:cNvSpPr>
            <a:spLocks noGrp="1" noChangeArrowheads="1"/>
          </p:cNvSpPr>
          <p:nvPr>
            <p:ph type="sldNum" sz="quarter" idx="18"/>
          </p:nvPr>
        </p:nvSpPr>
        <p:spPr bwMode="auto">
          <a:xfrm>
            <a:off x="8828380" y="6095176"/>
            <a:ext cx="596900" cy="476250"/>
          </a:xfrm>
          <a:prstGeom prst="rect">
            <a:avLst/>
          </a:prstGeom>
          <a:ln>
            <a:miter lim="800000"/>
            <a:headEnd/>
            <a:tailEnd/>
          </a:ln>
        </p:spPr>
        <p:txBody>
          <a:bodyPr vert="horz" wrap="square" lIns="91440" tIns="45720" rIns="0" bIns="45720" numCol="1" anchor="b" anchorCtr="0" compatLnSpc="1">
            <a:prstTxWarp prst="textNoShape">
              <a:avLst/>
            </a:prstTxWarp>
          </a:bodyPr>
          <a:lstStyle>
            <a:lvl1pPr algn="r" eaLnBrk="0" hangingPunct="0">
              <a:defRPr sz="900" smtClean="0">
                <a:solidFill>
                  <a:srgbClr val="005F84"/>
                </a:solidFill>
                <a:latin typeface="Arial" pitchFamily="34" charset="0"/>
                <a:ea typeface="+mn-ea"/>
                <a:cs typeface="Arial" pitchFamily="34" charset="0"/>
              </a:defRPr>
            </a:lvl1pPr>
          </a:lstStyle>
          <a:p>
            <a:pPr>
              <a:defRPr/>
            </a:pPr>
            <a:fld id="{00A620B7-98C1-C84E-A047-F8788683E894}" type="slidenum">
              <a:rPr lang="en-US" smtClean="0"/>
              <a:pPr>
                <a:defRPr/>
              </a:pPr>
              <a:t>‹N°›</a:t>
            </a:fld>
            <a:endParaRPr lang="en-US" dirty="0"/>
          </a:p>
        </p:txBody>
      </p:sp>
    </p:spTree>
    <p:extLst>
      <p:ext uri="{BB962C8B-B14F-4D97-AF65-F5344CB8AC3E}">
        <p14:creationId xmlns:p14="http://schemas.microsoft.com/office/powerpoint/2010/main" val="2698749414"/>
      </p:ext>
    </p:extLst>
  </p:cSld>
  <p:clrMapOvr>
    <a:masterClrMapping/>
  </p:clrMapOvr>
  <p:transition spd="med" advClick="0" advTm="10000">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Contact - Titre et contenu 1 colonne">
    <p:spTree>
      <p:nvGrpSpPr>
        <p:cNvPr id="1" name=""/>
        <p:cNvGrpSpPr/>
        <p:nvPr/>
      </p:nvGrpSpPr>
      <p:grpSpPr>
        <a:xfrm>
          <a:off x="0" y="0"/>
          <a:ext cx="0" cy="0"/>
          <a:chOff x="0" y="0"/>
          <a:chExt cx="0" cy="0"/>
        </a:xfrm>
      </p:grpSpPr>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700752" cy="6858000"/>
          </a:xfrm>
          <a:prstGeom prst="rect">
            <a:avLst/>
          </a:prstGeom>
        </p:spPr>
      </p:pic>
      <p:sp>
        <p:nvSpPr>
          <p:cNvPr id="9" name="Titre 1"/>
          <p:cNvSpPr>
            <a:spLocks noGrp="1"/>
          </p:cNvSpPr>
          <p:nvPr>
            <p:ph type="title"/>
          </p:nvPr>
        </p:nvSpPr>
        <p:spPr>
          <a:xfrm>
            <a:off x="1024755" y="1590979"/>
            <a:ext cx="8396335" cy="510294"/>
          </a:xfrm>
          <a:prstGeom prst="rect">
            <a:avLst/>
          </a:prstGeom>
        </p:spPr>
        <p:txBody>
          <a:bodyPr lIns="0" tIns="0" rIns="0" bIns="0"/>
          <a:lstStyle>
            <a:lvl1pPr algn="l">
              <a:defRPr sz="2800" cap="none" baseline="0">
                <a:solidFill>
                  <a:srgbClr val="132D69"/>
                </a:solidFill>
                <a:latin typeface="Arial" pitchFamily="34" charset="0"/>
                <a:cs typeface="Arial" pitchFamily="34" charset="0"/>
              </a:defRPr>
            </a:lvl1pPr>
          </a:lstStyle>
          <a:p>
            <a:r>
              <a:rPr lang="fr-FR"/>
              <a:t>Cliquez pour modifier le style du titre</a:t>
            </a:r>
            <a:endParaRPr lang="en-US" dirty="0"/>
          </a:p>
        </p:txBody>
      </p:sp>
      <p:sp>
        <p:nvSpPr>
          <p:cNvPr id="10" name="Espace réservé du contenu 2"/>
          <p:cNvSpPr>
            <a:spLocks noGrp="1"/>
          </p:cNvSpPr>
          <p:nvPr>
            <p:ph idx="1"/>
          </p:nvPr>
        </p:nvSpPr>
        <p:spPr>
          <a:xfrm>
            <a:off x="1027545" y="2921001"/>
            <a:ext cx="8393546" cy="2704734"/>
          </a:xfrm>
          <a:prstGeom prst="rect">
            <a:avLst/>
          </a:prstGeom>
        </p:spPr>
        <p:txBody>
          <a:bodyPr lIns="0" tIns="0" rIns="0" bIns="0"/>
          <a:lstStyle>
            <a:lvl1pPr marL="0" indent="0">
              <a:buFontTx/>
              <a:buNone/>
              <a:defRPr sz="1200">
                <a:latin typeface="Calibri" pitchFamily="34" charset="0"/>
              </a:defRPr>
            </a:lvl1pPr>
            <a:lvl2pPr marL="457200" indent="0">
              <a:buFontTx/>
              <a:buNone/>
              <a:defRPr>
                <a:latin typeface="Calibri" pitchFamily="34" charset="0"/>
              </a:defRPr>
            </a:lvl2pPr>
            <a:lvl3pPr marL="914400" indent="0">
              <a:buFontTx/>
              <a:buNone/>
              <a:defRPr>
                <a:latin typeface="Calibri" pitchFamily="34" charset="0"/>
              </a:defRPr>
            </a:lvl3pPr>
            <a:lvl4pPr marL="1333500" indent="0">
              <a:buFontTx/>
              <a:buNone/>
              <a:defRPr>
                <a:latin typeface="Calibri" pitchFamily="34" charset="0"/>
              </a:defRPr>
            </a:lvl4pPr>
            <a:lvl5pPr marL="1752600" indent="0">
              <a:buFontTx/>
              <a:buNone/>
              <a:defRPr>
                <a:latin typeface="Calibri" pitchFamily="34" charset="0"/>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2" name="Espace réservé du texte 6"/>
          <p:cNvSpPr>
            <a:spLocks noGrp="1"/>
          </p:cNvSpPr>
          <p:nvPr>
            <p:ph type="body" sz="quarter" idx="14"/>
          </p:nvPr>
        </p:nvSpPr>
        <p:spPr>
          <a:xfrm>
            <a:off x="1027546" y="2152289"/>
            <a:ext cx="8393545" cy="525462"/>
          </a:xfrm>
          <a:prstGeom prst="rect">
            <a:avLst/>
          </a:prstGeom>
        </p:spPr>
        <p:txBody>
          <a:bodyPr lIns="0"/>
          <a:lstStyle>
            <a:lvl1pPr marL="0" indent="0">
              <a:buFontTx/>
              <a:buNone/>
              <a:defRPr sz="2000">
                <a:solidFill>
                  <a:srgbClr val="277BB5"/>
                </a:solidFill>
                <a:latin typeface="Arial" pitchFamily="34" charset="0"/>
                <a:cs typeface="Arial" pitchFamily="34" charset="0"/>
              </a:defRPr>
            </a:lvl1pPr>
          </a:lstStyle>
          <a:p>
            <a:pPr lvl="0"/>
            <a:r>
              <a:rPr lang="fr-FR"/>
              <a:t>Cliquez pour modifier les styles du texte du masque</a:t>
            </a:r>
          </a:p>
        </p:txBody>
      </p:sp>
      <p:sp>
        <p:nvSpPr>
          <p:cNvPr id="14" name="Espace réservé du contenu 2"/>
          <p:cNvSpPr>
            <a:spLocks noGrp="1"/>
          </p:cNvSpPr>
          <p:nvPr>
            <p:ph idx="15"/>
          </p:nvPr>
        </p:nvSpPr>
        <p:spPr>
          <a:xfrm>
            <a:off x="1879471" y="5704382"/>
            <a:ext cx="6856502" cy="474453"/>
          </a:xfrm>
          <a:prstGeom prst="rect">
            <a:avLst/>
          </a:prstGeom>
        </p:spPr>
        <p:txBody>
          <a:bodyPr lIns="0" tIns="0" rIns="0" bIns="0"/>
          <a:lstStyle>
            <a:lvl1pPr marL="0" indent="0" algn="r">
              <a:buFontTx/>
              <a:buNone/>
              <a:defRPr sz="1200">
                <a:latin typeface="Calibri" pitchFamily="34" charset="0"/>
              </a:defRPr>
            </a:lvl1pPr>
            <a:lvl2pPr marL="457200" indent="0">
              <a:buFontTx/>
              <a:buNone/>
              <a:defRPr>
                <a:latin typeface="Calibri" pitchFamily="34" charset="0"/>
              </a:defRPr>
            </a:lvl2pPr>
            <a:lvl3pPr marL="914400" indent="0">
              <a:buFontTx/>
              <a:buNone/>
              <a:defRPr>
                <a:latin typeface="Calibri" pitchFamily="34" charset="0"/>
              </a:defRPr>
            </a:lvl3pPr>
            <a:lvl4pPr marL="1333500" indent="0">
              <a:buFontTx/>
              <a:buNone/>
              <a:defRPr>
                <a:latin typeface="Calibri" pitchFamily="34" charset="0"/>
              </a:defRPr>
            </a:lvl4pPr>
            <a:lvl5pPr marL="1752600" indent="0">
              <a:buFontTx/>
              <a:buNone/>
              <a:defRPr>
                <a:latin typeface="Calibri" pitchFamily="34" charset="0"/>
              </a:defRPr>
            </a:lvl5pPr>
          </a:lstStyle>
          <a:p>
            <a:pPr lvl="0"/>
            <a:r>
              <a:rPr lang="fr-FR"/>
              <a:t>Cliquez pour modifier les styles du texte du masque</a:t>
            </a:r>
          </a:p>
        </p:txBody>
      </p:sp>
      <p:sp>
        <p:nvSpPr>
          <p:cNvPr id="13" name="Rectangle 44"/>
          <p:cNvSpPr>
            <a:spLocks noGrp="1" noChangeArrowheads="1"/>
          </p:cNvSpPr>
          <p:nvPr>
            <p:ph type="sldNum" sz="quarter" idx="18"/>
          </p:nvPr>
        </p:nvSpPr>
        <p:spPr bwMode="auto">
          <a:xfrm>
            <a:off x="8828380" y="6095176"/>
            <a:ext cx="596900" cy="476250"/>
          </a:xfrm>
          <a:prstGeom prst="rect">
            <a:avLst/>
          </a:prstGeom>
          <a:ln>
            <a:miter lim="800000"/>
            <a:headEnd/>
            <a:tailEnd/>
          </a:ln>
        </p:spPr>
        <p:txBody>
          <a:bodyPr vert="horz" wrap="square" lIns="91440" tIns="45720" rIns="0" bIns="45720" numCol="1" anchor="b" anchorCtr="0" compatLnSpc="1">
            <a:prstTxWarp prst="textNoShape">
              <a:avLst/>
            </a:prstTxWarp>
          </a:bodyPr>
          <a:lstStyle>
            <a:lvl1pPr algn="r" eaLnBrk="0" hangingPunct="0">
              <a:defRPr sz="900" smtClean="0">
                <a:solidFill>
                  <a:srgbClr val="005F84"/>
                </a:solidFill>
                <a:latin typeface="Arial" pitchFamily="34" charset="0"/>
                <a:ea typeface="+mn-ea"/>
                <a:cs typeface="Arial" pitchFamily="34" charset="0"/>
              </a:defRPr>
            </a:lvl1pPr>
          </a:lstStyle>
          <a:p>
            <a:pPr>
              <a:defRPr/>
            </a:pPr>
            <a:fld id="{00A620B7-98C1-C84E-A047-F8788683E894}" type="slidenum">
              <a:rPr lang="en-US" smtClean="0"/>
              <a:pPr>
                <a:defRPr/>
              </a:pPr>
              <a:t>‹N°›</a:t>
            </a:fld>
            <a:endParaRPr lang="en-US" dirty="0"/>
          </a:p>
        </p:txBody>
      </p:sp>
    </p:spTree>
    <p:extLst>
      <p:ext uri="{BB962C8B-B14F-4D97-AF65-F5344CB8AC3E}">
        <p14:creationId xmlns:p14="http://schemas.microsoft.com/office/powerpoint/2010/main" val="2495427782"/>
      </p:ext>
    </p:extLst>
  </p:cSld>
  <p:clrMapOvr>
    <a:masterClrMapping/>
  </p:clrMapOvr>
  <p:transition spd="med" advClick="0" advTm="10000">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 Contact - Titre et contenu 2 colonnes">
    <p:spTree>
      <p:nvGrpSpPr>
        <p:cNvPr id="1" name=""/>
        <p:cNvGrpSpPr/>
        <p:nvPr/>
      </p:nvGrpSpPr>
      <p:grpSpPr>
        <a:xfrm>
          <a:off x="0" y="0"/>
          <a:ext cx="0" cy="0"/>
          <a:chOff x="0" y="0"/>
          <a:chExt cx="0" cy="0"/>
        </a:xfrm>
      </p:grpSpPr>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700752" cy="6858000"/>
          </a:xfrm>
          <a:prstGeom prst="rect">
            <a:avLst/>
          </a:prstGeom>
        </p:spPr>
      </p:pic>
      <p:sp>
        <p:nvSpPr>
          <p:cNvPr id="13" name="Espace réservé du contenu 2"/>
          <p:cNvSpPr>
            <a:spLocks noGrp="1"/>
          </p:cNvSpPr>
          <p:nvPr>
            <p:ph idx="1"/>
          </p:nvPr>
        </p:nvSpPr>
        <p:spPr>
          <a:xfrm>
            <a:off x="1011238" y="2897909"/>
            <a:ext cx="4011035" cy="2366818"/>
          </a:xfrm>
          <a:prstGeom prst="rect">
            <a:avLst/>
          </a:prstGeom>
        </p:spPr>
        <p:txBody>
          <a:bodyPr lIns="0" tIns="0" rIns="0" bIns="0"/>
          <a:lstStyle>
            <a:lvl1pPr marL="0" indent="0">
              <a:buFontTx/>
              <a:buNone/>
              <a:defRPr sz="1200">
                <a:latin typeface="Calibri" pitchFamily="34" charset="0"/>
              </a:defRPr>
            </a:lvl1pPr>
            <a:lvl2pPr marL="457200" indent="0">
              <a:buFontTx/>
              <a:buNone/>
              <a:defRPr>
                <a:latin typeface="Calibri" pitchFamily="34" charset="0"/>
              </a:defRPr>
            </a:lvl2pPr>
            <a:lvl3pPr marL="914400" indent="0">
              <a:buFontTx/>
              <a:buNone/>
              <a:defRPr>
                <a:latin typeface="Calibri" pitchFamily="34" charset="0"/>
              </a:defRPr>
            </a:lvl3pPr>
            <a:lvl4pPr marL="1333500" indent="0">
              <a:buFontTx/>
              <a:buNone/>
              <a:defRPr>
                <a:latin typeface="Calibri" pitchFamily="34" charset="0"/>
              </a:defRPr>
            </a:lvl4pPr>
            <a:lvl5pPr marL="1752600" indent="0">
              <a:buFontTx/>
              <a:buNone/>
              <a:defRPr>
                <a:latin typeface="Calibri" pitchFamily="34" charset="0"/>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5" name="Espace réservé du contenu 2"/>
          <p:cNvSpPr>
            <a:spLocks noGrp="1"/>
          </p:cNvSpPr>
          <p:nvPr>
            <p:ph idx="14"/>
          </p:nvPr>
        </p:nvSpPr>
        <p:spPr>
          <a:xfrm>
            <a:off x="5299365" y="2886364"/>
            <a:ext cx="4034416" cy="2389910"/>
          </a:xfrm>
          <a:prstGeom prst="rect">
            <a:avLst/>
          </a:prstGeom>
        </p:spPr>
        <p:txBody>
          <a:bodyPr lIns="0" tIns="0" rIns="0" bIns="0"/>
          <a:lstStyle>
            <a:lvl1pPr marL="0" indent="0">
              <a:buFontTx/>
              <a:buNone/>
              <a:defRPr sz="1200">
                <a:latin typeface="Calibri" pitchFamily="34" charset="0"/>
              </a:defRPr>
            </a:lvl1pPr>
            <a:lvl2pPr marL="457200" indent="0">
              <a:buFontTx/>
              <a:buNone/>
              <a:defRPr>
                <a:latin typeface="Calibri" pitchFamily="34" charset="0"/>
              </a:defRPr>
            </a:lvl2pPr>
            <a:lvl3pPr marL="914400" indent="0">
              <a:buFontTx/>
              <a:buNone/>
              <a:defRPr>
                <a:latin typeface="Calibri" pitchFamily="34" charset="0"/>
              </a:defRPr>
            </a:lvl3pPr>
            <a:lvl4pPr marL="1333500" indent="0">
              <a:buFontTx/>
              <a:buNone/>
              <a:defRPr>
                <a:latin typeface="Calibri" pitchFamily="34" charset="0"/>
              </a:defRPr>
            </a:lvl4pPr>
            <a:lvl5pPr marL="1752600" indent="0">
              <a:buFontTx/>
              <a:buNone/>
              <a:defRPr>
                <a:latin typeface="Calibri" pitchFamily="34" charset="0"/>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7" name="Espace réservé du texte 6"/>
          <p:cNvSpPr>
            <a:spLocks noGrp="1"/>
          </p:cNvSpPr>
          <p:nvPr>
            <p:ph type="body" sz="quarter" idx="15"/>
          </p:nvPr>
        </p:nvSpPr>
        <p:spPr>
          <a:xfrm>
            <a:off x="1011238" y="2174857"/>
            <a:ext cx="3419445" cy="525462"/>
          </a:xfrm>
          <a:prstGeom prst="rect">
            <a:avLst/>
          </a:prstGeom>
        </p:spPr>
        <p:txBody>
          <a:bodyPr lIns="0"/>
          <a:lstStyle>
            <a:lvl1pPr marL="0" indent="0">
              <a:buFontTx/>
              <a:buNone/>
              <a:defRPr sz="2000">
                <a:solidFill>
                  <a:srgbClr val="277BB5"/>
                </a:solidFill>
                <a:latin typeface="Arial" pitchFamily="34" charset="0"/>
                <a:cs typeface="Arial" pitchFamily="34" charset="0"/>
              </a:defRPr>
            </a:lvl1pPr>
          </a:lstStyle>
          <a:p>
            <a:pPr lvl="0"/>
            <a:r>
              <a:rPr lang="fr-FR"/>
              <a:t>Cliquez pour modifier les styles du texte du masque</a:t>
            </a:r>
          </a:p>
        </p:txBody>
      </p:sp>
      <p:sp>
        <p:nvSpPr>
          <p:cNvPr id="18" name="Espace réservé du texte 6"/>
          <p:cNvSpPr>
            <a:spLocks noGrp="1"/>
          </p:cNvSpPr>
          <p:nvPr>
            <p:ph type="body" sz="quarter" idx="16"/>
          </p:nvPr>
        </p:nvSpPr>
        <p:spPr>
          <a:xfrm>
            <a:off x="5287876" y="2186446"/>
            <a:ext cx="3419445" cy="525462"/>
          </a:xfrm>
          <a:prstGeom prst="rect">
            <a:avLst/>
          </a:prstGeom>
        </p:spPr>
        <p:txBody>
          <a:bodyPr lIns="0"/>
          <a:lstStyle>
            <a:lvl1pPr marL="0" indent="0">
              <a:buFontTx/>
              <a:buNone/>
              <a:defRPr sz="2000">
                <a:solidFill>
                  <a:srgbClr val="277BB5"/>
                </a:solidFill>
                <a:latin typeface="Arial" pitchFamily="34" charset="0"/>
                <a:cs typeface="Arial" pitchFamily="34" charset="0"/>
              </a:defRPr>
            </a:lvl1pPr>
          </a:lstStyle>
          <a:p>
            <a:pPr lvl="0"/>
            <a:r>
              <a:rPr lang="fr-FR"/>
              <a:t>Cliquez pour modifier les styles du texte du masque</a:t>
            </a:r>
          </a:p>
        </p:txBody>
      </p:sp>
      <p:sp>
        <p:nvSpPr>
          <p:cNvPr id="19" name="Espace réservé du contenu 2"/>
          <p:cNvSpPr>
            <a:spLocks noGrp="1"/>
          </p:cNvSpPr>
          <p:nvPr>
            <p:ph idx="17"/>
          </p:nvPr>
        </p:nvSpPr>
        <p:spPr>
          <a:xfrm>
            <a:off x="1879471" y="5704382"/>
            <a:ext cx="6856502" cy="474453"/>
          </a:xfrm>
          <a:prstGeom prst="rect">
            <a:avLst/>
          </a:prstGeom>
        </p:spPr>
        <p:txBody>
          <a:bodyPr lIns="0" tIns="0" rIns="0" bIns="0"/>
          <a:lstStyle>
            <a:lvl1pPr marL="0" indent="0" algn="r">
              <a:buFontTx/>
              <a:buNone/>
              <a:defRPr sz="1200">
                <a:latin typeface="Calibri" pitchFamily="34" charset="0"/>
              </a:defRPr>
            </a:lvl1pPr>
            <a:lvl2pPr marL="457200" indent="0">
              <a:buFontTx/>
              <a:buNone/>
              <a:defRPr>
                <a:latin typeface="Calibri" pitchFamily="34" charset="0"/>
              </a:defRPr>
            </a:lvl2pPr>
            <a:lvl3pPr marL="914400" indent="0">
              <a:buFontTx/>
              <a:buNone/>
              <a:defRPr>
                <a:latin typeface="Calibri" pitchFamily="34" charset="0"/>
              </a:defRPr>
            </a:lvl3pPr>
            <a:lvl4pPr marL="1333500" indent="0">
              <a:buFontTx/>
              <a:buNone/>
              <a:defRPr>
                <a:latin typeface="Calibri" pitchFamily="34" charset="0"/>
              </a:defRPr>
            </a:lvl4pPr>
            <a:lvl5pPr marL="1752600" indent="0">
              <a:buFontTx/>
              <a:buNone/>
              <a:defRPr>
                <a:latin typeface="Calibri" pitchFamily="34" charset="0"/>
              </a:defRPr>
            </a:lvl5pPr>
          </a:lstStyle>
          <a:p>
            <a:pPr lvl="0"/>
            <a:r>
              <a:rPr lang="fr-FR"/>
              <a:t>Cliquez pour modifier les styles du texte du masque</a:t>
            </a:r>
          </a:p>
        </p:txBody>
      </p:sp>
      <p:sp>
        <p:nvSpPr>
          <p:cNvPr id="20" name="Rectangle 44"/>
          <p:cNvSpPr>
            <a:spLocks noGrp="1" noChangeArrowheads="1"/>
          </p:cNvSpPr>
          <p:nvPr>
            <p:ph type="sldNum" sz="quarter" idx="18"/>
          </p:nvPr>
        </p:nvSpPr>
        <p:spPr bwMode="auto">
          <a:xfrm>
            <a:off x="8828380" y="6095176"/>
            <a:ext cx="596900" cy="476250"/>
          </a:xfrm>
          <a:prstGeom prst="rect">
            <a:avLst/>
          </a:prstGeom>
          <a:ln>
            <a:miter lim="800000"/>
            <a:headEnd/>
            <a:tailEnd/>
          </a:ln>
        </p:spPr>
        <p:txBody>
          <a:bodyPr vert="horz" wrap="square" lIns="91440" tIns="45720" rIns="0" bIns="45720" numCol="1" anchor="b" anchorCtr="0" compatLnSpc="1">
            <a:prstTxWarp prst="textNoShape">
              <a:avLst/>
            </a:prstTxWarp>
          </a:bodyPr>
          <a:lstStyle>
            <a:lvl1pPr algn="r" eaLnBrk="0" hangingPunct="0">
              <a:defRPr sz="900" smtClean="0">
                <a:solidFill>
                  <a:srgbClr val="005F84"/>
                </a:solidFill>
                <a:latin typeface="Arial" pitchFamily="34" charset="0"/>
                <a:ea typeface="+mn-ea"/>
                <a:cs typeface="Arial" pitchFamily="34" charset="0"/>
              </a:defRPr>
            </a:lvl1pPr>
          </a:lstStyle>
          <a:p>
            <a:pPr>
              <a:defRPr/>
            </a:pPr>
            <a:fld id="{00A620B7-98C1-C84E-A047-F8788683E894}" type="slidenum">
              <a:rPr lang="en-US" smtClean="0"/>
              <a:pPr>
                <a:defRPr/>
              </a:pPr>
              <a:t>‹N°›</a:t>
            </a:fld>
            <a:endParaRPr lang="en-US" dirty="0"/>
          </a:p>
        </p:txBody>
      </p:sp>
      <p:sp>
        <p:nvSpPr>
          <p:cNvPr id="21" name="Titre 1"/>
          <p:cNvSpPr>
            <a:spLocks noGrp="1"/>
          </p:cNvSpPr>
          <p:nvPr>
            <p:ph type="title"/>
          </p:nvPr>
        </p:nvSpPr>
        <p:spPr>
          <a:xfrm>
            <a:off x="1024755" y="1590979"/>
            <a:ext cx="8396335" cy="510294"/>
          </a:xfrm>
          <a:prstGeom prst="rect">
            <a:avLst/>
          </a:prstGeom>
        </p:spPr>
        <p:txBody>
          <a:bodyPr lIns="0" tIns="0" rIns="0" bIns="0"/>
          <a:lstStyle>
            <a:lvl1pPr algn="l">
              <a:defRPr sz="2800" cap="none" baseline="0">
                <a:solidFill>
                  <a:srgbClr val="132D69"/>
                </a:solidFill>
                <a:latin typeface="Arial" pitchFamily="34" charset="0"/>
                <a:cs typeface="Arial" pitchFamily="34" charset="0"/>
              </a:defRPr>
            </a:lvl1pPr>
          </a:lstStyle>
          <a:p>
            <a:r>
              <a:rPr lang="fr-FR"/>
              <a:t>Cliquez pour modifier le style du titre</a:t>
            </a:r>
            <a:endParaRPr lang="en-US" dirty="0"/>
          </a:p>
        </p:txBody>
      </p:sp>
    </p:spTree>
    <p:extLst>
      <p:ext uri="{BB962C8B-B14F-4D97-AF65-F5344CB8AC3E}">
        <p14:creationId xmlns:p14="http://schemas.microsoft.com/office/powerpoint/2010/main" val="1608914224"/>
      </p:ext>
    </p:extLst>
  </p:cSld>
  <p:clrMapOvr>
    <a:masterClrMapping/>
  </p:clrMapOvr>
  <p:transition spd="med" advClick="0" advTm="10000">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0"/>
            <a:ext cx="9700752" cy="6858000"/>
          </a:xfrm>
          <a:prstGeom prst="rect">
            <a:avLst/>
          </a:prstGeom>
        </p:spPr>
      </p:pic>
    </p:spTree>
  </p:cSld>
  <p:clrMap bg1="lt1" tx1="dk1" bg2="lt2" tx2="dk2" accent1="accent1" accent2="accent2" accent3="accent3" accent4="accent4" accent5="accent5" accent6="accent6" hlink="hlink" folHlink="folHlink"/>
  <p:sldLayoutIdLst>
    <p:sldLayoutId id="2147484079" r:id="rId1"/>
    <p:sldLayoutId id="2147484072" r:id="rId2"/>
    <p:sldLayoutId id="2147484073" r:id="rId3"/>
    <p:sldLayoutId id="2147484076" r:id="rId4"/>
    <p:sldLayoutId id="2147484077" r:id="rId5"/>
  </p:sldLayoutIdLst>
  <p:transition spd="med" advClick="0" advTm="10000">
    <p:wipe dir="r"/>
  </p:transition>
  <p:hf hdr="0" dt="0"/>
  <p:txStyles>
    <p:titleStyle>
      <a:lvl1pPr algn="r" rtl="0" eaLnBrk="1" fontAlgn="base" hangingPunct="1">
        <a:spcBef>
          <a:spcPct val="0"/>
        </a:spcBef>
        <a:spcAft>
          <a:spcPct val="0"/>
        </a:spcAft>
        <a:defRPr kumimoji="1" sz="3200">
          <a:solidFill>
            <a:schemeClr val="folHlink"/>
          </a:solidFill>
          <a:latin typeface="+mj-lt"/>
          <a:ea typeface="ＭＳ Ｐゴシック" charset="0"/>
          <a:cs typeface="ＭＳ Ｐゴシック" charset="0"/>
        </a:defRPr>
      </a:lvl1pPr>
      <a:lvl2pPr algn="r" rtl="0" eaLnBrk="1" fontAlgn="base" hangingPunct="1">
        <a:spcBef>
          <a:spcPct val="0"/>
        </a:spcBef>
        <a:spcAft>
          <a:spcPct val="0"/>
        </a:spcAft>
        <a:defRPr kumimoji="1" sz="3200">
          <a:solidFill>
            <a:schemeClr val="folHlink"/>
          </a:solidFill>
          <a:latin typeface="Calibri" pitchFamily="34" charset="0"/>
          <a:ea typeface="ＭＳ Ｐゴシック" charset="0"/>
          <a:cs typeface="ＭＳ Ｐゴシック" charset="0"/>
        </a:defRPr>
      </a:lvl2pPr>
      <a:lvl3pPr algn="r" rtl="0" eaLnBrk="1" fontAlgn="base" hangingPunct="1">
        <a:spcBef>
          <a:spcPct val="0"/>
        </a:spcBef>
        <a:spcAft>
          <a:spcPct val="0"/>
        </a:spcAft>
        <a:defRPr kumimoji="1" sz="3200">
          <a:solidFill>
            <a:schemeClr val="folHlink"/>
          </a:solidFill>
          <a:latin typeface="Calibri" pitchFamily="34" charset="0"/>
          <a:ea typeface="ＭＳ Ｐゴシック" charset="0"/>
          <a:cs typeface="ＭＳ Ｐゴシック" charset="0"/>
        </a:defRPr>
      </a:lvl3pPr>
      <a:lvl4pPr algn="r" rtl="0" eaLnBrk="1" fontAlgn="base" hangingPunct="1">
        <a:spcBef>
          <a:spcPct val="0"/>
        </a:spcBef>
        <a:spcAft>
          <a:spcPct val="0"/>
        </a:spcAft>
        <a:defRPr kumimoji="1" sz="3200">
          <a:solidFill>
            <a:schemeClr val="folHlink"/>
          </a:solidFill>
          <a:latin typeface="Calibri" pitchFamily="34" charset="0"/>
          <a:ea typeface="ＭＳ Ｐゴシック" charset="0"/>
          <a:cs typeface="ＭＳ Ｐゴシック" charset="0"/>
        </a:defRPr>
      </a:lvl4pPr>
      <a:lvl5pPr algn="r" rtl="0" eaLnBrk="1" fontAlgn="base" hangingPunct="1">
        <a:spcBef>
          <a:spcPct val="0"/>
        </a:spcBef>
        <a:spcAft>
          <a:spcPct val="0"/>
        </a:spcAft>
        <a:defRPr kumimoji="1" sz="3200">
          <a:solidFill>
            <a:schemeClr val="folHlink"/>
          </a:solidFill>
          <a:latin typeface="Calibri" pitchFamily="34" charset="0"/>
          <a:ea typeface="ＭＳ Ｐゴシック" charset="0"/>
          <a:cs typeface="ＭＳ Ｐゴシック" charset="0"/>
        </a:defRPr>
      </a:lvl5pPr>
      <a:lvl6pPr marL="457200" algn="r" rtl="0" eaLnBrk="1" fontAlgn="base" hangingPunct="1">
        <a:spcBef>
          <a:spcPct val="0"/>
        </a:spcBef>
        <a:spcAft>
          <a:spcPct val="0"/>
        </a:spcAft>
        <a:defRPr kumimoji="1" sz="3200">
          <a:solidFill>
            <a:schemeClr val="folHlink"/>
          </a:solidFill>
          <a:latin typeface="Franklin Gothic Demi" pitchFamily="34" charset="0"/>
        </a:defRPr>
      </a:lvl6pPr>
      <a:lvl7pPr marL="914400" algn="r" rtl="0" eaLnBrk="1" fontAlgn="base" hangingPunct="1">
        <a:spcBef>
          <a:spcPct val="0"/>
        </a:spcBef>
        <a:spcAft>
          <a:spcPct val="0"/>
        </a:spcAft>
        <a:defRPr kumimoji="1" sz="3200">
          <a:solidFill>
            <a:schemeClr val="folHlink"/>
          </a:solidFill>
          <a:latin typeface="Franklin Gothic Demi" pitchFamily="34" charset="0"/>
        </a:defRPr>
      </a:lvl7pPr>
      <a:lvl8pPr marL="1371600" algn="r" rtl="0" eaLnBrk="1" fontAlgn="base" hangingPunct="1">
        <a:spcBef>
          <a:spcPct val="0"/>
        </a:spcBef>
        <a:spcAft>
          <a:spcPct val="0"/>
        </a:spcAft>
        <a:defRPr kumimoji="1" sz="3200">
          <a:solidFill>
            <a:schemeClr val="folHlink"/>
          </a:solidFill>
          <a:latin typeface="Franklin Gothic Demi" pitchFamily="34" charset="0"/>
        </a:defRPr>
      </a:lvl8pPr>
      <a:lvl9pPr marL="1828800" algn="r" rtl="0" eaLnBrk="1" fontAlgn="base" hangingPunct="1">
        <a:spcBef>
          <a:spcPct val="0"/>
        </a:spcBef>
        <a:spcAft>
          <a:spcPct val="0"/>
        </a:spcAft>
        <a:defRPr kumimoji="1" sz="3200">
          <a:solidFill>
            <a:schemeClr val="folHlink"/>
          </a:solidFill>
          <a:latin typeface="Franklin Gothic Demi" pitchFamily="34" charset="0"/>
        </a:defRPr>
      </a:lvl9pPr>
    </p:titleStyle>
    <p:bodyStyle>
      <a:lvl1pPr marL="342900" indent="-342900" algn="l" rtl="0" eaLnBrk="1" fontAlgn="base" hangingPunct="1">
        <a:spcBef>
          <a:spcPct val="20000"/>
        </a:spcBef>
        <a:spcAft>
          <a:spcPct val="0"/>
        </a:spcAft>
        <a:buClr>
          <a:schemeClr val="folHlink"/>
        </a:buClr>
        <a:buFont typeface="Wingdings" charset="0"/>
        <a:buChar char="Ø"/>
        <a:defRPr kumimoji="1" sz="2800">
          <a:solidFill>
            <a:schemeClr val="folHlink"/>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chemeClr val="folHlink"/>
        </a:buClr>
        <a:buChar char="o"/>
        <a:defRPr kumimoji="1" sz="2400">
          <a:solidFill>
            <a:schemeClr val="folHlink"/>
          </a:solidFill>
          <a:latin typeface="+mn-lt"/>
          <a:ea typeface="ＭＳ Ｐゴシック" charset="0"/>
        </a:defRPr>
      </a:lvl2pPr>
      <a:lvl3pPr marL="1143000" indent="-228600" algn="l" rtl="0" eaLnBrk="1" fontAlgn="base" hangingPunct="1">
        <a:spcBef>
          <a:spcPct val="20000"/>
        </a:spcBef>
        <a:spcAft>
          <a:spcPct val="0"/>
        </a:spcAft>
        <a:buClr>
          <a:schemeClr val="folHlink"/>
        </a:buClr>
        <a:buChar char="•"/>
        <a:defRPr kumimoji="1" sz="2000">
          <a:solidFill>
            <a:schemeClr val="folHlink"/>
          </a:solidFill>
          <a:latin typeface="+mn-lt"/>
          <a:ea typeface="ＭＳ Ｐゴシック" charset="0"/>
        </a:defRPr>
      </a:lvl3pPr>
      <a:lvl4pPr marL="1562100" indent="-228600" algn="l" rtl="0" eaLnBrk="1" fontAlgn="base" hangingPunct="1">
        <a:spcBef>
          <a:spcPct val="20000"/>
        </a:spcBef>
        <a:spcAft>
          <a:spcPct val="0"/>
        </a:spcAft>
        <a:buClr>
          <a:schemeClr val="folHlink"/>
        </a:buClr>
        <a:buChar char="•"/>
        <a:defRPr kumimoji="1">
          <a:solidFill>
            <a:schemeClr val="folHlink"/>
          </a:solidFill>
          <a:latin typeface="+mn-lt"/>
          <a:ea typeface="ＭＳ Ｐゴシック" charset="0"/>
        </a:defRPr>
      </a:lvl4pPr>
      <a:lvl5pPr marL="2038350" indent="-285750" algn="l" rtl="0" eaLnBrk="1" fontAlgn="base" hangingPunct="1">
        <a:spcBef>
          <a:spcPct val="20000"/>
        </a:spcBef>
        <a:spcAft>
          <a:spcPct val="0"/>
        </a:spcAft>
        <a:buClr>
          <a:schemeClr val="folHlink"/>
        </a:buClr>
        <a:buFont typeface="Arial" charset="0"/>
        <a:buChar char="•"/>
        <a:defRPr kumimoji="1" sz="1400">
          <a:solidFill>
            <a:schemeClr val="folHlink"/>
          </a:solidFill>
          <a:latin typeface="Arial" pitchFamily="34" charset="0"/>
          <a:ea typeface="ＭＳ Ｐゴシック" charset="0"/>
          <a:cs typeface="Arial" pitchFamily="34" charset="0"/>
        </a:defRPr>
      </a:lvl5pPr>
      <a:lvl6pPr marL="2438400" indent="-228600" algn="l" rtl="0" eaLnBrk="1" fontAlgn="base" hangingPunct="1">
        <a:spcBef>
          <a:spcPct val="20000"/>
        </a:spcBef>
        <a:spcAft>
          <a:spcPct val="0"/>
        </a:spcAft>
        <a:buClr>
          <a:schemeClr val="folHlink"/>
        </a:buClr>
        <a:buChar char="•"/>
        <a:defRPr kumimoji="1">
          <a:solidFill>
            <a:schemeClr val="folHlink"/>
          </a:solidFill>
          <a:latin typeface="+mn-lt"/>
        </a:defRPr>
      </a:lvl6pPr>
      <a:lvl7pPr marL="2895600" indent="-228600" algn="l" rtl="0" eaLnBrk="1" fontAlgn="base" hangingPunct="1">
        <a:spcBef>
          <a:spcPct val="20000"/>
        </a:spcBef>
        <a:spcAft>
          <a:spcPct val="0"/>
        </a:spcAft>
        <a:buClr>
          <a:schemeClr val="folHlink"/>
        </a:buClr>
        <a:buChar char="•"/>
        <a:defRPr kumimoji="1">
          <a:solidFill>
            <a:schemeClr val="folHlink"/>
          </a:solidFill>
          <a:latin typeface="+mn-lt"/>
        </a:defRPr>
      </a:lvl7pPr>
      <a:lvl8pPr marL="3352800" indent="-228600" algn="l" rtl="0" eaLnBrk="1" fontAlgn="base" hangingPunct="1">
        <a:spcBef>
          <a:spcPct val="20000"/>
        </a:spcBef>
        <a:spcAft>
          <a:spcPct val="0"/>
        </a:spcAft>
        <a:buClr>
          <a:schemeClr val="folHlink"/>
        </a:buClr>
        <a:buChar char="•"/>
        <a:defRPr kumimoji="1">
          <a:solidFill>
            <a:schemeClr val="folHlink"/>
          </a:solidFill>
          <a:latin typeface="+mn-lt"/>
        </a:defRPr>
      </a:lvl8pPr>
      <a:lvl9pPr marL="3810000" indent="-228600" algn="l" rtl="0" eaLnBrk="1" fontAlgn="base" hangingPunct="1">
        <a:spcBef>
          <a:spcPct val="20000"/>
        </a:spcBef>
        <a:spcAft>
          <a:spcPct val="0"/>
        </a:spcAft>
        <a:buClr>
          <a:schemeClr val="folHlink"/>
        </a:buClr>
        <a:buChar char="•"/>
        <a:defRPr kumimoji="1">
          <a:solidFill>
            <a:schemeClr val="folHlink"/>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2852" y="3402999"/>
            <a:ext cx="8752057" cy="2003888"/>
          </a:xfrm>
        </p:spPr>
        <p:txBody>
          <a:bodyPr/>
          <a:lstStyle/>
          <a:p>
            <a:pPr>
              <a:defRPr/>
            </a:pPr>
            <a:r>
              <a:rPr lang="fr-FR" sz="3600" dirty="0">
                <a:ea typeface="+mj-ea"/>
              </a:rPr>
              <a:t>Réinsertion professionnelle et traumatisme crânien: La place du milieu protégé: L’ESAT HORS MURS</a:t>
            </a:r>
          </a:p>
        </p:txBody>
      </p:sp>
      <p:sp>
        <p:nvSpPr>
          <p:cNvPr id="5" name="Rectangle 44"/>
          <p:cNvSpPr>
            <a:spLocks noGrp="1" noChangeArrowheads="1"/>
          </p:cNvSpPr>
          <p:nvPr>
            <p:ph type="sldNum" sz="quarter" idx="18"/>
          </p:nvPr>
        </p:nvSpPr>
        <p:spPr bwMode="auto">
          <a:xfrm>
            <a:off x="8828380" y="6095176"/>
            <a:ext cx="596900" cy="476250"/>
          </a:xfrm>
          <a:prstGeom prst="rect">
            <a:avLst/>
          </a:prstGeom>
          <a:ln>
            <a:miter lim="800000"/>
            <a:headEnd/>
            <a:tailEnd/>
          </a:ln>
        </p:spPr>
        <p:txBody>
          <a:bodyPr vert="horz" wrap="square" lIns="91440" tIns="45720" rIns="0" bIns="45720" numCol="1" anchor="b" anchorCtr="0" compatLnSpc="1">
            <a:prstTxWarp prst="textNoShape">
              <a:avLst/>
            </a:prstTxWarp>
          </a:bodyPr>
          <a:lstStyle>
            <a:lvl1pPr algn="r" eaLnBrk="0" hangingPunct="0">
              <a:defRPr sz="900" smtClean="0">
                <a:solidFill>
                  <a:srgbClr val="005F84"/>
                </a:solidFill>
                <a:latin typeface="Arial" pitchFamily="34" charset="0"/>
                <a:ea typeface="+mn-ea"/>
                <a:cs typeface="Arial" pitchFamily="34" charset="0"/>
              </a:defRPr>
            </a:lvl1pPr>
          </a:lstStyle>
          <a:p>
            <a:pPr>
              <a:defRPr/>
            </a:pPr>
            <a:fld id="{00A620B7-98C1-C84E-A047-F8788683E894}" type="slidenum">
              <a:rPr lang="en-US" smtClean="0"/>
              <a:pPr>
                <a:defRPr/>
              </a:pPr>
              <a:t>1</a:t>
            </a:fld>
            <a:endParaRPr lang="en-US" dirty="0"/>
          </a:p>
        </p:txBody>
      </p:sp>
    </p:spTree>
  </p:cSld>
  <p:clrMapOvr>
    <a:masterClrMapping/>
  </p:clrMapOvr>
  <p:transition spd="med" advClick="0">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7545" y="1953593"/>
            <a:ext cx="8393546" cy="2704734"/>
          </a:xfrm>
        </p:spPr>
        <p:txBody>
          <a:bodyPr/>
          <a:lstStyle/>
          <a:p>
            <a:pPr>
              <a:spcBef>
                <a:spcPts val="0"/>
              </a:spcBef>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Etape sensible dans le parcours de la personne. Le projet professionnel est souvent d’un niveau inférieur</a:t>
            </a:r>
            <a:r>
              <a:rPr lang="fr-FR" dirty="0">
                <a:latin typeface="Arial" panose="020B0604020202020204" pitchFamily="34" charset="0"/>
                <a:cs typeface="Arial" panose="020B0604020202020204" pitchFamily="34" charset="0"/>
              </a:rPr>
              <a:t>.</a:t>
            </a:r>
          </a:p>
          <a:p>
            <a:pPr>
              <a:spcBef>
                <a:spcPts val="0"/>
              </a:spcBef>
              <a:buFont typeface="Webdings" panose="05030102010509060703" pitchFamily="18" charset="2"/>
              <a:buChar char=""/>
            </a:pPr>
            <a:endParaRPr lang="fr-FR" sz="900" dirty="0">
              <a:solidFill>
                <a:schemeClr val="accent6"/>
              </a:solidFill>
              <a:latin typeface="Arial" panose="020B0604020202020204" pitchFamily="34" charset="0"/>
              <a:cs typeface="Arial" panose="020B0604020202020204" pitchFamily="34" charset="0"/>
            </a:endParaRPr>
          </a:p>
          <a:p>
            <a:pPr>
              <a:spcBef>
                <a:spcPts val="0"/>
              </a:spcBef>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Difficile de faire émerger des désirs compatibles avec leur nouvelle personnalité et ou absence de désir.</a:t>
            </a:r>
          </a:p>
          <a:p>
            <a:pPr>
              <a:spcBef>
                <a:spcPts val="0"/>
              </a:spcBef>
              <a:buFont typeface="Webdings" panose="05030102010509060703" pitchFamily="18" charset="2"/>
              <a:buChar char=""/>
            </a:pPr>
            <a:endParaRPr lang="fr-FR" sz="900" dirty="0">
              <a:solidFill>
                <a:schemeClr val="accent6"/>
              </a:solidFill>
              <a:latin typeface="Arial" panose="020B0604020202020204" pitchFamily="34" charset="0"/>
              <a:cs typeface="Arial" panose="020B0604020202020204" pitchFamily="34" charset="0"/>
            </a:endParaRPr>
          </a:p>
          <a:p>
            <a:pPr>
              <a:spcBef>
                <a:spcPts val="0"/>
              </a:spcBef>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Un entrainement aux prérequis indispensables à l’exercice d’une activité professionnelle </a:t>
            </a:r>
          </a:p>
          <a:p>
            <a:pPr>
              <a:spcBef>
                <a:spcPts val="0"/>
              </a:spcBef>
              <a:buFont typeface="Webdings" panose="05030102010509060703" pitchFamily="18" charset="2"/>
              <a:buChar char=""/>
            </a:pPr>
            <a:endParaRPr lang="fr-FR" sz="900" dirty="0">
              <a:solidFill>
                <a:schemeClr val="accent6"/>
              </a:solidFill>
              <a:latin typeface="Arial" panose="020B0604020202020204" pitchFamily="34" charset="0"/>
              <a:cs typeface="Arial" panose="020B0604020202020204" pitchFamily="34" charset="0"/>
            </a:endParaRPr>
          </a:p>
          <a:p>
            <a:pPr>
              <a:spcBef>
                <a:spcPts val="0"/>
              </a:spcBef>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Sollicitation des savoirs, savoir-faire, savoir-être pour un réentrainement progressif au travail et l’acquisition ou l’actualisation d’une culture du milieu ordinaire de travail </a:t>
            </a:r>
          </a:p>
          <a:p>
            <a:pPr>
              <a:spcBef>
                <a:spcPts val="0"/>
              </a:spcBef>
              <a:buFont typeface="Webdings" panose="05030102010509060703" pitchFamily="18" charset="2"/>
              <a:buChar char=""/>
            </a:pPr>
            <a:endParaRPr lang="fr-FR" sz="900" dirty="0">
              <a:solidFill>
                <a:schemeClr val="accent6"/>
              </a:solidFill>
              <a:latin typeface="Arial" panose="020B0604020202020204" pitchFamily="34" charset="0"/>
              <a:cs typeface="Arial" panose="020B0604020202020204" pitchFamily="34" charset="0"/>
            </a:endParaRPr>
          </a:p>
          <a:p>
            <a:pPr>
              <a:spcBef>
                <a:spcPts val="0"/>
              </a:spcBef>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S ’appuyer sur les capacités et la motivation, puissant renforçateur  des capacités résiduelles.</a:t>
            </a:r>
          </a:p>
          <a:p>
            <a:endParaRPr lang="fr-FR" dirty="0"/>
          </a:p>
          <a:p>
            <a:endParaRPr lang="fr-FR" dirty="0"/>
          </a:p>
        </p:txBody>
      </p:sp>
      <p:sp>
        <p:nvSpPr>
          <p:cNvPr id="6" name="Espace réservé du numéro de diapositive 5"/>
          <p:cNvSpPr>
            <a:spLocks noGrp="1"/>
          </p:cNvSpPr>
          <p:nvPr>
            <p:ph type="sldNum" sz="quarter" idx="18"/>
          </p:nvPr>
        </p:nvSpPr>
        <p:spPr/>
        <p:txBody>
          <a:bodyPr/>
          <a:lstStyle/>
          <a:p>
            <a:pPr>
              <a:defRPr/>
            </a:pPr>
            <a:fld id="{00A620B7-98C1-C84E-A047-F8788683E894}" type="slidenum">
              <a:rPr lang="en-US" smtClean="0"/>
              <a:pPr>
                <a:defRPr/>
              </a:pPr>
              <a:t>10</a:t>
            </a:fld>
            <a:endParaRPr lang="en-US" dirty="0"/>
          </a:p>
        </p:txBody>
      </p:sp>
      <p:sp>
        <p:nvSpPr>
          <p:cNvPr id="7" name="Titre 1"/>
          <p:cNvSpPr>
            <a:spLocks noGrp="1"/>
          </p:cNvSpPr>
          <p:nvPr>
            <p:ph type="title"/>
          </p:nvPr>
        </p:nvSpPr>
        <p:spPr>
          <a:xfrm>
            <a:off x="1024755" y="1047638"/>
            <a:ext cx="8396335" cy="510294"/>
          </a:xfrm>
        </p:spPr>
        <p:txBody>
          <a:bodyPr>
            <a:noAutofit/>
          </a:bodyPr>
          <a:lstStyle/>
          <a:p>
            <a:r>
              <a:rPr lang="fr-FR" sz="2400" dirty="0">
                <a:solidFill>
                  <a:srgbClr val="277BB5"/>
                </a:solidFill>
              </a:rPr>
              <a:t>Les règles de base d’une intégration réussie : </a:t>
            </a:r>
            <a:r>
              <a:rPr lang="fr-FR" sz="2400" b="1" dirty="0">
                <a:solidFill>
                  <a:srgbClr val="277BB5"/>
                </a:solidFill>
              </a:rPr>
              <a:t>Etape 2 la construction du projet professionnel </a:t>
            </a:r>
          </a:p>
        </p:txBody>
      </p:sp>
    </p:spTree>
    <p:extLst>
      <p:ext uri="{BB962C8B-B14F-4D97-AF65-F5344CB8AC3E}">
        <p14:creationId xmlns:p14="http://schemas.microsoft.com/office/powerpoint/2010/main" val="910132206"/>
      </p:ext>
    </p:extLst>
  </p:cSld>
  <p:clrMapOvr>
    <a:masterClrMapping/>
  </p:clrMapOvr>
  <p:transition spd="med" advClick="0" advTm="10000">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755" y="1180160"/>
            <a:ext cx="8396335" cy="860581"/>
          </a:xfrm>
        </p:spPr>
        <p:txBody>
          <a:bodyPr/>
          <a:lstStyle/>
          <a:p>
            <a:r>
              <a:rPr lang="fr-FR" sz="2400" dirty="0">
                <a:solidFill>
                  <a:srgbClr val="277BB5"/>
                </a:solidFill>
              </a:rPr>
              <a:t>Les règles de base d’une intégration réussie: </a:t>
            </a:r>
            <a:r>
              <a:rPr lang="fr-FR" sz="2400" b="1" dirty="0">
                <a:solidFill>
                  <a:srgbClr val="277BB5"/>
                </a:solidFill>
              </a:rPr>
              <a:t>Etape 3 la recherche d’emploi et la négociation de poste</a:t>
            </a:r>
          </a:p>
        </p:txBody>
      </p:sp>
      <p:sp>
        <p:nvSpPr>
          <p:cNvPr id="3" name="Espace réservé du contenu 2"/>
          <p:cNvSpPr>
            <a:spLocks noGrp="1"/>
          </p:cNvSpPr>
          <p:nvPr>
            <p:ph idx="1"/>
          </p:nvPr>
        </p:nvSpPr>
        <p:spPr>
          <a:xfrm>
            <a:off x="1027545" y="2266122"/>
            <a:ext cx="8393546" cy="3359613"/>
          </a:xfrm>
        </p:spPr>
        <p:txBody>
          <a:bodyPr/>
          <a:lstStyle/>
          <a:p>
            <a:pPr algn="just">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Question de l’information sur le handicap auprès des entreprises.</a:t>
            </a:r>
          </a:p>
          <a:p>
            <a:pPr algn="just">
              <a:buFont typeface="Webdings" panose="05030102010509060703" pitchFamily="18" charset="2"/>
              <a:buChar char=""/>
            </a:pPr>
            <a:endParaRPr lang="fr-FR" sz="900" dirty="0">
              <a:solidFill>
                <a:schemeClr val="accent6"/>
              </a:solidFill>
              <a:latin typeface="Arial" panose="020B0604020202020204" pitchFamily="34" charset="0"/>
              <a:cs typeface="Arial" panose="020B0604020202020204" pitchFamily="34" charset="0"/>
            </a:endParaRPr>
          </a:p>
          <a:p>
            <a:pPr algn="just">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Dissimuler le handicap peut faciliter l’embauche mais compromet souvent la pérennité du contrat.</a:t>
            </a:r>
          </a:p>
          <a:p>
            <a:pPr algn="just">
              <a:buFont typeface="Webdings" panose="05030102010509060703" pitchFamily="18" charset="2"/>
              <a:buChar char=""/>
            </a:pPr>
            <a:endParaRPr lang="fr-FR" sz="900" dirty="0">
              <a:solidFill>
                <a:schemeClr val="accent6"/>
              </a:solidFill>
              <a:latin typeface="Arial" panose="020B0604020202020204" pitchFamily="34" charset="0"/>
              <a:cs typeface="Arial" panose="020B0604020202020204" pitchFamily="34" charset="0"/>
            </a:endParaRPr>
          </a:p>
          <a:p>
            <a:pPr algn="just">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Il apparaît plus pertinent et efficace d’évoquer les troubles cognitifs lors d’un entretien avec un employeur «  Je suis capable de faire cela si je mets telle stratégie en place…. »</a:t>
            </a:r>
          </a:p>
          <a:p>
            <a:pPr algn="just">
              <a:buFont typeface="Webdings" panose="05030102010509060703" pitchFamily="18" charset="2"/>
              <a:buChar char=""/>
            </a:pPr>
            <a:endParaRPr lang="fr-FR" sz="900" dirty="0">
              <a:solidFill>
                <a:schemeClr val="accent6"/>
              </a:solidFill>
              <a:latin typeface="Arial" panose="020B0604020202020204" pitchFamily="34" charset="0"/>
              <a:cs typeface="Arial" panose="020B0604020202020204" pitchFamily="34" charset="0"/>
            </a:endParaRPr>
          </a:p>
          <a:p>
            <a:pPr algn="just">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La présence d’un service d’accompagnement comme médiateur constitue parfois un aspect rassurant pour l’entreprise. </a:t>
            </a:r>
          </a:p>
          <a:p>
            <a:pPr algn="just"/>
            <a:endParaRPr lang="fr-FR" sz="2000" dirty="0">
              <a:solidFill>
                <a:schemeClr val="accent6"/>
              </a:solidFill>
              <a:latin typeface="Arial" panose="020B0604020202020204" pitchFamily="34" charset="0"/>
              <a:cs typeface="Arial" panose="020B0604020202020204" pitchFamily="34" charset="0"/>
            </a:endParaRPr>
          </a:p>
        </p:txBody>
      </p:sp>
      <p:sp>
        <p:nvSpPr>
          <p:cNvPr id="6" name="Espace réservé du numéro de diapositive 5"/>
          <p:cNvSpPr>
            <a:spLocks noGrp="1"/>
          </p:cNvSpPr>
          <p:nvPr>
            <p:ph type="sldNum" sz="quarter" idx="18"/>
          </p:nvPr>
        </p:nvSpPr>
        <p:spPr/>
        <p:txBody>
          <a:bodyPr/>
          <a:lstStyle/>
          <a:p>
            <a:pPr>
              <a:defRPr/>
            </a:pPr>
            <a:fld id="{00A620B7-98C1-C84E-A047-F8788683E894}" type="slidenum">
              <a:rPr lang="en-US" smtClean="0"/>
              <a:pPr>
                <a:defRPr/>
              </a:pPr>
              <a:t>11</a:t>
            </a:fld>
            <a:endParaRPr lang="en-US" dirty="0"/>
          </a:p>
        </p:txBody>
      </p:sp>
    </p:spTree>
    <p:extLst>
      <p:ext uri="{BB962C8B-B14F-4D97-AF65-F5344CB8AC3E}">
        <p14:creationId xmlns:p14="http://schemas.microsoft.com/office/powerpoint/2010/main" val="1637665045"/>
      </p:ext>
    </p:extLst>
  </p:cSld>
  <p:clrMapOvr>
    <a:masterClrMapping/>
  </p:clrMapOvr>
  <p:transition spd="med" advClick="0" advTm="10000">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7545" y="2199861"/>
            <a:ext cx="8393546" cy="3107820"/>
          </a:xfrm>
        </p:spPr>
        <p:txBody>
          <a:bodyPr/>
          <a:lstStyle/>
          <a:p>
            <a:pPr>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Après l’embauche prise de conscience des conséquences des séquelles de la personne.</a:t>
            </a:r>
          </a:p>
          <a:p>
            <a:pPr>
              <a:buFont typeface="Webdings" panose="05030102010509060703" pitchFamily="18" charset="2"/>
              <a:buChar char=""/>
            </a:pPr>
            <a:endParaRPr lang="fr-FR" sz="900" dirty="0">
              <a:solidFill>
                <a:schemeClr val="accent6"/>
              </a:solidFill>
              <a:latin typeface="Arial" panose="020B0604020202020204" pitchFamily="34" charset="0"/>
              <a:cs typeface="Arial" panose="020B0604020202020204" pitchFamily="34" charset="0"/>
            </a:endParaRPr>
          </a:p>
          <a:p>
            <a:pPr>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Risque d’usure progressive de la patience des collègues. </a:t>
            </a:r>
          </a:p>
          <a:p>
            <a:pPr>
              <a:buFont typeface="Webdings" panose="05030102010509060703" pitchFamily="18" charset="2"/>
              <a:buChar char=""/>
            </a:pPr>
            <a:endParaRPr lang="fr-FR" sz="900" dirty="0">
              <a:solidFill>
                <a:schemeClr val="accent6"/>
              </a:solidFill>
              <a:latin typeface="Arial" panose="020B0604020202020204" pitchFamily="34" charset="0"/>
              <a:cs typeface="Arial" panose="020B0604020202020204" pitchFamily="34" charset="0"/>
            </a:endParaRPr>
          </a:p>
          <a:p>
            <a:pPr>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Nécessité d’assurer une veille par rapport à ses aspects et intervenir avant que les difficultés ne soient trop installées pour être récupérables.</a:t>
            </a:r>
          </a:p>
          <a:p>
            <a:pPr>
              <a:buFont typeface="Webdings" panose="05030102010509060703" pitchFamily="18" charset="2"/>
              <a:buChar char=""/>
            </a:pPr>
            <a:endParaRPr lang="fr-FR" sz="900" dirty="0">
              <a:solidFill>
                <a:schemeClr val="accent6"/>
              </a:solidFill>
              <a:latin typeface="Arial" panose="020B0604020202020204" pitchFamily="34" charset="0"/>
              <a:cs typeface="Arial" panose="020B0604020202020204" pitchFamily="34" charset="0"/>
            </a:endParaRPr>
          </a:p>
          <a:p>
            <a:pPr>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Une information claire à l’entourage sur les capacités cognitives et sur la conduite à adopter.</a:t>
            </a:r>
          </a:p>
          <a:p>
            <a:pPr>
              <a:buFont typeface="Webdings" panose="05030102010509060703" pitchFamily="18" charset="2"/>
              <a:buChar char=""/>
            </a:pPr>
            <a:endParaRPr lang="fr-FR" sz="900" dirty="0">
              <a:solidFill>
                <a:schemeClr val="accent6"/>
              </a:solidFill>
              <a:latin typeface="Arial" panose="020B0604020202020204" pitchFamily="34" charset="0"/>
              <a:cs typeface="Arial" panose="020B0604020202020204" pitchFamily="34" charset="0"/>
            </a:endParaRPr>
          </a:p>
          <a:p>
            <a:pPr algn="ctr"/>
            <a:r>
              <a:rPr lang="fr-FR" sz="2000" b="1" dirty="0">
                <a:solidFill>
                  <a:srgbClr val="277BB5"/>
                </a:solidFill>
                <a:latin typeface="Arial" panose="020B0604020202020204" pitchFamily="34" charset="0"/>
                <a:cs typeface="Arial" panose="020B0604020202020204" pitchFamily="34" charset="0"/>
              </a:rPr>
              <a:t>Il est plus facile pour une personne cérébro-lésée de trouver du travail que de s’y tenir </a:t>
            </a:r>
          </a:p>
          <a:p>
            <a:endParaRPr lang="fr-FR" sz="2000" dirty="0">
              <a:solidFill>
                <a:schemeClr val="accent6"/>
              </a:solidFill>
              <a:latin typeface="Arial" panose="020B0604020202020204" pitchFamily="34" charset="0"/>
              <a:cs typeface="Arial" panose="020B0604020202020204" pitchFamily="34" charset="0"/>
            </a:endParaRPr>
          </a:p>
        </p:txBody>
      </p:sp>
      <p:sp>
        <p:nvSpPr>
          <p:cNvPr id="6" name="Espace réservé du numéro de diapositive 5"/>
          <p:cNvSpPr>
            <a:spLocks noGrp="1"/>
          </p:cNvSpPr>
          <p:nvPr>
            <p:ph type="sldNum" sz="quarter" idx="18"/>
          </p:nvPr>
        </p:nvSpPr>
        <p:spPr/>
        <p:txBody>
          <a:bodyPr/>
          <a:lstStyle/>
          <a:p>
            <a:pPr>
              <a:defRPr/>
            </a:pPr>
            <a:fld id="{00A620B7-98C1-C84E-A047-F8788683E894}" type="slidenum">
              <a:rPr lang="en-US" smtClean="0"/>
              <a:pPr>
                <a:defRPr/>
              </a:pPr>
              <a:t>12</a:t>
            </a:fld>
            <a:endParaRPr lang="en-US" dirty="0"/>
          </a:p>
        </p:txBody>
      </p:sp>
      <p:sp>
        <p:nvSpPr>
          <p:cNvPr id="7" name="Titre 1"/>
          <p:cNvSpPr>
            <a:spLocks noGrp="1"/>
          </p:cNvSpPr>
          <p:nvPr>
            <p:ph type="title"/>
          </p:nvPr>
        </p:nvSpPr>
        <p:spPr>
          <a:xfrm>
            <a:off x="1024755" y="1285461"/>
            <a:ext cx="8396335" cy="683292"/>
          </a:xfrm>
        </p:spPr>
        <p:txBody>
          <a:bodyPr>
            <a:noAutofit/>
          </a:bodyPr>
          <a:lstStyle/>
          <a:p>
            <a:r>
              <a:rPr lang="fr-FR" sz="2400" dirty="0">
                <a:solidFill>
                  <a:srgbClr val="277BB5"/>
                </a:solidFill>
              </a:rPr>
              <a:t>Les règles de base d’une intégration réussie: </a:t>
            </a:r>
            <a:r>
              <a:rPr lang="fr-FR" sz="2400" b="1" dirty="0">
                <a:solidFill>
                  <a:srgbClr val="277BB5"/>
                </a:solidFill>
              </a:rPr>
              <a:t>Etape 4 après l’embauche </a:t>
            </a:r>
          </a:p>
        </p:txBody>
      </p:sp>
    </p:spTree>
    <p:extLst>
      <p:ext uri="{BB962C8B-B14F-4D97-AF65-F5344CB8AC3E}">
        <p14:creationId xmlns:p14="http://schemas.microsoft.com/office/powerpoint/2010/main" val="2173329571"/>
      </p:ext>
    </p:extLst>
  </p:cSld>
  <p:clrMapOvr>
    <a:masterClrMapping/>
  </p:clrMapOvr>
  <p:transition spd="med" advClick="0" advTm="10000">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277BB5"/>
                </a:solidFill>
              </a:rPr>
              <a:t>Les règles de base d’une intégration réussie:</a:t>
            </a:r>
          </a:p>
        </p:txBody>
      </p:sp>
      <p:sp>
        <p:nvSpPr>
          <p:cNvPr id="3" name="Espace réservé du contenu 2"/>
          <p:cNvSpPr>
            <a:spLocks noGrp="1"/>
          </p:cNvSpPr>
          <p:nvPr>
            <p:ph idx="1"/>
          </p:nvPr>
        </p:nvSpPr>
        <p:spPr>
          <a:xfrm>
            <a:off x="1027545" y="2438400"/>
            <a:ext cx="8393546" cy="3187335"/>
          </a:xfrm>
        </p:spPr>
        <p:txBody>
          <a:bodyPr/>
          <a:lstStyle/>
          <a:p>
            <a:pPr marL="171450" indent="-171450">
              <a:buClr>
                <a:schemeClr val="accent6"/>
              </a:buClr>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Une information claire, honnête et rassurante sur le handicap et la conduite à tenir.</a:t>
            </a:r>
          </a:p>
          <a:p>
            <a:pPr marL="171450" indent="-171450">
              <a:buClr>
                <a:schemeClr val="accent6"/>
              </a:buClr>
              <a:buFont typeface="Webdings" panose="05030102010509060703" pitchFamily="18" charset="2"/>
              <a:buChar char=""/>
            </a:pPr>
            <a:endParaRPr lang="fr-FR" sz="2000" dirty="0">
              <a:solidFill>
                <a:schemeClr val="accent6"/>
              </a:solidFill>
              <a:latin typeface="Arial" panose="020B0604020202020204" pitchFamily="34" charset="0"/>
              <a:cs typeface="Arial" panose="020B0604020202020204" pitchFamily="34" charset="0"/>
            </a:endParaRPr>
          </a:p>
          <a:p>
            <a:pPr marL="171450" indent="-171450">
              <a:buClr>
                <a:schemeClr val="accent6"/>
              </a:buClr>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Une veille constante sur l’apparition des difficultés.</a:t>
            </a:r>
          </a:p>
          <a:p>
            <a:pPr marL="171450" indent="-171450">
              <a:buClr>
                <a:schemeClr val="accent6"/>
              </a:buClr>
              <a:buFont typeface="Webdings" panose="05030102010509060703" pitchFamily="18" charset="2"/>
              <a:buChar char=""/>
            </a:pPr>
            <a:endParaRPr lang="fr-FR" sz="2000" dirty="0">
              <a:solidFill>
                <a:schemeClr val="accent6"/>
              </a:solidFill>
              <a:latin typeface="Arial" panose="020B0604020202020204" pitchFamily="34" charset="0"/>
              <a:cs typeface="Arial" panose="020B0604020202020204" pitchFamily="34" charset="0"/>
            </a:endParaRPr>
          </a:p>
          <a:p>
            <a:pPr marL="171450" indent="-171450">
              <a:buClr>
                <a:schemeClr val="accent6"/>
              </a:buClr>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Une adaptation au poste  qui tienne compte des difficultés propres à chaque personne handicapée .</a:t>
            </a:r>
          </a:p>
          <a:p>
            <a:endParaRPr lang="fr-FR" dirty="0">
              <a:solidFill>
                <a:schemeClr val="accent6"/>
              </a:solidFill>
            </a:endParaRPr>
          </a:p>
        </p:txBody>
      </p:sp>
      <p:sp>
        <p:nvSpPr>
          <p:cNvPr id="6" name="Espace réservé du numéro de diapositive 5"/>
          <p:cNvSpPr>
            <a:spLocks noGrp="1"/>
          </p:cNvSpPr>
          <p:nvPr>
            <p:ph type="sldNum" sz="quarter" idx="18"/>
          </p:nvPr>
        </p:nvSpPr>
        <p:spPr/>
        <p:txBody>
          <a:bodyPr/>
          <a:lstStyle/>
          <a:p>
            <a:pPr>
              <a:defRPr/>
            </a:pPr>
            <a:fld id="{00A620B7-98C1-C84E-A047-F8788683E894}" type="slidenum">
              <a:rPr lang="en-US" smtClean="0"/>
              <a:pPr>
                <a:defRPr/>
              </a:pPr>
              <a:t>13</a:t>
            </a:fld>
            <a:endParaRPr lang="en-US" dirty="0"/>
          </a:p>
        </p:txBody>
      </p:sp>
    </p:spTree>
    <p:extLst>
      <p:ext uri="{BB962C8B-B14F-4D97-AF65-F5344CB8AC3E}">
        <p14:creationId xmlns:p14="http://schemas.microsoft.com/office/powerpoint/2010/main" val="1131996182"/>
      </p:ext>
    </p:extLst>
  </p:cSld>
  <p:clrMapOvr>
    <a:masterClrMapping/>
  </p:clrMapOvr>
  <p:transition spd="med" advClick="0" advTm="10000">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idx="17"/>
          </p:nvPr>
        </p:nvSpPr>
        <p:spPr/>
        <p:txBody>
          <a:bodyPr/>
          <a:lstStyle/>
          <a:p>
            <a:endParaRPr lang="fr-FR"/>
          </a:p>
        </p:txBody>
      </p:sp>
      <p:sp>
        <p:nvSpPr>
          <p:cNvPr id="8" name="Espace réservé du numéro de diapositive 7"/>
          <p:cNvSpPr>
            <a:spLocks noGrp="1"/>
          </p:cNvSpPr>
          <p:nvPr>
            <p:ph type="sldNum" sz="quarter" idx="18"/>
          </p:nvPr>
        </p:nvSpPr>
        <p:spPr/>
        <p:txBody>
          <a:bodyPr/>
          <a:lstStyle/>
          <a:p>
            <a:pPr>
              <a:defRPr/>
            </a:pPr>
            <a:fld id="{00A620B7-98C1-C84E-A047-F8788683E894}" type="slidenum">
              <a:rPr lang="en-US" smtClean="0"/>
              <a:pPr>
                <a:defRPr/>
              </a:pPr>
              <a:t>14</a:t>
            </a:fld>
            <a:endParaRPr lang="en-US" dirty="0"/>
          </a:p>
        </p:txBody>
      </p:sp>
      <p:sp>
        <p:nvSpPr>
          <p:cNvPr id="9" name="Titre 8"/>
          <p:cNvSpPr>
            <a:spLocks noGrp="1"/>
          </p:cNvSpPr>
          <p:nvPr>
            <p:ph type="title"/>
          </p:nvPr>
        </p:nvSpPr>
        <p:spPr>
          <a:xfrm>
            <a:off x="1024755" y="2799471"/>
            <a:ext cx="8396335" cy="1237956"/>
          </a:xfrm>
        </p:spPr>
        <p:txBody>
          <a:bodyPr/>
          <a:lstStyle/>
          <a:p>
            <a:pPr algn="ctr"/>
            <a:r>
              <a:rPr lang="fr-FR" dirty="0"/>
              <a:t>Merci pour votre attention </a:t>
            </a:r>
          </a:p>
        </p:txBody>
      </p:sp>
    </p:spTree>
    <p:extLst>
      <p:ext uri="{BB962C8B-B14F-4D97-AF65-F5344CB8AC3E}">
        <p14:creationId xmlns:p14="http://schemas.microsoft.com/office/powerpoint/2010/main" val="1234147086"/>
      </p:ext>
    </p:extLst>
  </p:cSld>
  <p:clrMapOvr>
    <a:masterClrMapping/>
  </p:clrMapOvr>
  <p:transition spd="med" advClick="0" advTm="10000">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a:solidFill>
                  <a:srgbClr val="277BB5"/>
                </a:solidFill>
              </a:rPr>
              <a:t>Lésion cérébrale et emploi : Généralités </a:t>
            </a:r>
          </a:p>
        </p:txBody>
      </p:sp>
      <p:sp>
        <p:nvSpPr>
          <p:cNvPr id="4" name="Espace réservé du texte 3"/>
          <p:cNvSpPr>
            <a:spLocks noGrp="1"/>
          </p:cNvSpPr>
          <p:nvPr>
            <p:ph type="body" sz="quarter" idx="14"/>
          </p:nvPr>
        </p:nvSpPr>
        <p:spPr>
          <a:xfrm>
            <a:off x="1027546" y="2152288"/>
            <a:ext cx="8393545" cy="3552093"/>
          </a:xfrm>
        </p:spPr>
        <p:txBody>
          <a:bodyPr/>
          <a:lstStyle/>
          <a:p>
            <a:pPr marL="342900" indent="-342900" algn="just">
              <a:buClr>
                <a:schemeClr val="accent3"/>
              </a:buClr>
              <a:buFont typeface="Webdings" panose="05030102010509060703" pitchFamily="18" charset="2"/>
              <a:buChar char="4"/>
            </a:pPr>
            <a:r>
              <a:rPr lang="fr-FR" dirty="0">
                <a:solidFill>
                  <a:srgbClr val="132D69"/>
                </a:solidFill>
              </a:rPr>
              <a:t>L’activité professionnelle joue un rôle primordial dans le processus de réadaptation et de réinsertion des personnes cérébro-lésées.</a:t>
            </a:r>
          </a:p>
          <a:p>
            <a:pPr marL="342900" indent="-342900" algn="just">
              <a:buFont typeface="Webdings" panose="05030102010509060703" pitchFamily="18" charset="2"/>
              <a:buChar char="4"/>
            </a:pPr>
            <a:endParaRPr lang="fr-FR" sz="900" dirty="0">
              <a:solidFill>
                <a:srgbClr val="132D69"/>
              </a:solidFill>
            </a:endParaRPr>
          </a:p>
          <a:p>
            <a:pPr marL="342900" indent="-342900" algn="just">
              <a:buClr>
                <a:schemeClr val="accent3"/>
              </a:buClr>
              <a:buFont typeface="Webdings" panose="05030102010509060703" pitchFamily="18" charset="2"/>
              <a:buChar char="4"/>
            </a:pPr>
            <a:r>
              <a:rPr lang="fr-FR" dirty="0">
                <a:solidFill>
                  <a:srgbClr val="132D69"/>
                </a:solidFill>
              </a:rPr>
              <a:t>Les évolutions du monde de l’entreprise avec l’automatisation des postes à faible qualification ont fait évoluer les compétences nécessaires: Il faut être autonome, efficace, productif et capable de s’adapter facilement.</a:t>
            </a:r>
          </a:p>
          <a:p>
            <a:pPr algn="just"/>
            <a:endParaRPr lang="fr-FR" sz="900" dirty="0">
              <a:solidFill>
                <a:srgbClr val="132D69"/>
              </a:solidFill>
            </a:endParaRPr>
          </a:p>
          <a:p>
            <a:pPr marL="342900" indent="-342900" algn="just">
              <a:buClr>
                <a:schemeClr val="accent3"/>
              </a:buClr>
              <a:buFont typeface="Webdings" panose="05030102010509060703" pitchFamily="18" charset="2"/>
              <a:buChar char="4"/>
            </a:pPr>
            <a:r>
              <a:rPr lang="fr-FR" dirty="0">
                <a:solidFill>
                  <a:srgbClr val="132D69"/>
                </a:solidFill>
              </a:rPr>
              <a:t>Le niveau d’exigence requis par le monde du travail est plus élevé que celui de la vie quotidienne.</a:t>
            </a:r>
          </a:p>
          <a:p>
            <a:endParaRPr lang="fr-FR" dirty="0"/>
          </a:p>
        </p:txBody>
      </p:sp>
      <p:sp>
        <p:nvSpPr>
          <p:cNvPr id="6" name="Espace réservé du numéro de diapositive 5"/>
          <p:cNvSpPr>
            <a:spLocks noGrp="1"/>
          </p:cNvSpPr>
          <p:nvPr>
            <p:ph type="sldNum" sz="quarter" idx="18"/>
          </p:nvPr>
        </p:nvSpPr>
        <p:spPr/>
        <p:txBody>
          <a:bodyPr/>
          <a:lstStyle/>
          <a:p>
            <a:pPr>
              <a:defRPr/>
            </a:pPr>
            <a:fld id="{00A620B7-98C1-C84E-A047-F8788683E894}" type="slidenum">
              <a:rPr lang="en-US" smtClean="0"/>
              <a:pPr>
                <a:defRPr/>
              </a:pPr>
              <a:t>2</a:t>
            </a:fld>
            <a:endParaRPr lang="en-US" dirty="0"/>
          </a:p>
        </p:txBody>
      </p:sp>
    </p:spTree>
    <p:extLst>
      <p:ext uri="{BB962C8B-B14F-4D97-AF65-F5344CB8AC3E}">
        <p14:creationId xmlns:p14="http://schemas.microsoft.com/office/powerpoint/2010/main" val="2759855298"/>
      </p:ext>
    </p:extLst>
  </p:cSld>
  <p:clrMapOvr>
    <a:masterClrMapping/>
  </p:clrMapOvr>
  <p:transition spd="med" advClick="0" advTm="10000">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755" y="1272931"/>
            <a:ext cx="8396335" cy="510294"/>
          </a:xfrm>
        </p:spPr>
        <p:txBody>
          <a:bodyPr/>
          <a:lstStyle/>
          <a:p>
            <a:r>
              <a:rPr lang="fr-FR" sz="2400" dirty="0">
                <a:solidFill>
                  <a:srgbClr val="277BB5"/>
                </a:solidFill>
              </a:rPr>
              <a:t>Lésion cérébrale et emploi : Généralités </a:t>
            </a:r>
          </a:p>
        </p:txBody>
      </p:sp>
      <p:sp>
        <p:nvSpPr>
          <p:cNvPr id="4" name="Espace réservé du texte 3"/>
          <p:cNvSpPr>
            <a:spLocks noGrp="1"/>
          </p:cNvSpPr>
          <p:nvPr>
            <p:ph type="body" sz="quarter" idx="14"/>
          </p:nvPr>
        </p:nvSpPr>
        <p:spPr>
          <a:xfrm>
            <a:off x="1084193" y="1995257"/>
            <a:ext cx="8393545" cy="3665415"/>
          </a:xfrm>
        </p:spPr>
        <p:txBody>
          <a:bodyPr/>
          <a:lstStyle/>
          <a:p>
            <a:pPr marL="342900" indent="-342900" algn="just">
              <a:buClr>
                <a:schemeClr val="accent3"/>
              </a:buClr>
              <a:buFont typeface="Webdings" panose="05030102010509060703" pitchFamily="18" charset="2"/>
              <a:buChar char="4"/>
            </a:pPr>
            <a:r>
              <a:rPr lang="fr-FR" dirty="0">
                <a:solidFill>
                  <a:srgbClr val="132D69"/>
                </a:solidFill>
              </a:rPr>
              <a:t>Toutes ces exigences sont peu compatibles avec le ralentissement cognitif, la lenteur gestuelle, le manque d’initiative, les difficultés de flexibilité mentale que peut générer la lésion cérébrale</a:t>
            </a:r>
          </a:p>
          <a:p>
            <a:pPr marL="342900" indent="-342900" algn="just">
              <a:buClr>
                <a:schemeClr val="accent3"/>
              </a:buClr>
              <a:buFont typeface="Webdings" panose="05030102010509060703" pitchFamily="18" charset="2"/>
              <a:buChar char="4"/>
            </a:pPr>
            <a:endParaRPr lang="fr-FR" sz="900" dirty="0">
              <a:solidFill>
                <a:srgbClr val="132D69"/>
              </a:solidFill>
            </a:endParaRPr>
          </a:p>
          <a:p>
            <a:pPr marL="342900" indent="-342900" algn="just">
              <a:buClr>
                <a:schemeClr val="accent3"/>
              </a:buClr>
              <a:buFont typeface="Webdings" panose="05030102010509060703" pitchFamily="18" charset="2"/>
              <a:buChar char="4"/>
            </a:pPr>
            <a:r>
              <a:rPr lang="fr-FR" dirty="0">
                <a:solidFill>
                  <a:srgbClr val="132D69"/>
                </a:solidFill>
              </a:rPr>
              <a:t>Il n’y a ni règle ni logique dans le cumul des séquelles, elles sont spécifiques  d’un individu à l’autre,</a:t>
            </a:r>
          </a:p>
          <a:p>
            <a:pPr marL="342900" indent="-342900" algn="just">
              <a:buClr>
                <a:schemeClr val="accent3"/>
              </a:buClr>
              <a:buFont typeface="Webdings" panose="05030102010509060703" pitchFamily="18" charset="2"/>
              <a:buChar char="4"/>
            </a:pPr>
            <a:endParaRPr lang="fr-FR" sz="900" dirty="0">
              <a:solidFill>
                <a:srgbClr val="132D69"/>
              </a:solidFill>
            </a:endParaRPr>
          </a:p>
          <a:p>
            <a:pPr marL="342900" indent="-342900" algn="just">
              <a:buClr>
                <a:schemeClr val="accent3"/>
              </a:buClr>
              <a:buFont typeface="Webdings" panose="05030102010509060703" pitchFamily="18" charset="2"/>
              <a:buChar char="4"/>
            </a:pPr>
            <a:r>
              <a:rPr lang="fr-FR" dirty="0">
                <a:solidFill>
                  <a:srgbClr val="132D69"/>
                </a:solidFill>
              </a:rPr>
              <a:t>La personnes cérébro-lésée peut avoir conservé des compétences techniques, cognitives, relationnelles suffisantes pour être acceptée dans le monde du travail.</a:t>
            </a:r>
          </a:p>
          <a:p>
            <a:pPr marL="342900" indent="-342900" algn="just">
              <a:buClr>
                <a:schemeClr val="accent3"/>
              </a:buClr>
              <a:buFont typeface="Webdings" panose="05030102010509060703" pitchFamily="18" charset="2"/>
              <a:buChar char="4"/>
            </a:pPr>
            <a:endParaRPr lang="fr-FR" sz="900" dirty="0">
              <a:solidFill>
                <a:srgbClr val="132D69"/>
              </a:solidFill>
            </a:endParaRPr>
          </a:p>
          <a:p>
            <a:pPr marL="342900" indent="-342900" algn="just">
              <a:buClr>
                <a:schemeClr val="accent3"/>
              </a:buClr>
              <a:buFont typeface="Webdings" panose="05030102010509060703" pitchFamily="18" charset="2"/>
              <a:buChar char="4"/>
            </a:pPr>
            <a:r>
              <a:rPr lang="fr-FR" dirty="0">
                <a:solidFill>
                  <a:srgbClr val="132D69"/>
                </a:solidFill>
              </a:rPr>
              <a:t>Elles ont souvent déjà eu une expérience de travail en milieu ordinaire de travail.</a:t>
            </a:r>
          </a:p>
          <a:p>
            <a:pPr marL="342900" indent="-342900" algn="just">
              <a:buClr>
                <a:schemeClr val="accent3"/>
              </a:buClr>
              <a:buFont typeface="Webdings" panose="05030102010509060703" pitchFamily="18" charset="2"/>
              <a:buChar char="4"/>
            </a:pPr>
            <a:endParaRPr lang="fr-FR" sz="900" dirty="0">
              <a:solidFill>
                <a:srgbClr val="132D69"/>
              </a:solidFill>
            </a:endParaRPr>
          </a:p>
          <a:p>
            <a:endParaRPr lang="fr-FR" dirty="0"/>
          </a:p>
        </p:txBody>
      </p:sp>
      <p:sp>
        <p:nvSpPr>
          <p:cNvPr id="6" name="Espace réservé du numéro de diapositive 5"/>
          <p:cNvSpPr>
            <a:spLocks noGrp="1"/>
          </p:cNvSpPr>
          <p:nvPr>
            <p:ph type="sldNum" sz="quarter" idx="18"/>
          </p:nvPr>
        </p:nvSpPr>
        <p:spPr/>
        <p:txBody>
          <a:bodyPr/>
          <a:lstStyle/>
          <a:p>
            <a:pPr>
              <a:defRPr/>
            </a:pPr>
            <a:fld id="{00A620B7-98C1-C84E-A047-F8788683E894}" type="slidenum">
              <a:rPr lang="en-US" smtClean="0"/>
              <a:pPr>
                <a:defRPr/>
              </a:pPr>
              <a:t>3</a:t>
            </a:fld>
            <a:endParaRPr lang="en-US" dirty="0"/>
          </a:p>
        </p:txBody>
      </p:sp>
    </p:spTree>
    <p:extLst>
      <p:ext uri="{BB962C8B-B14F-4D97-AF65-F5344CB8AC3E}">
        <p14:creationId xmlns:p14="http://schemas.microsoft.com/office/powerpoint/2010/main" val="1761885524"/>
      </p:ext>
    </p:extLst>
  </p:cSld>
  <p:clrMapOvr>
    <a:masterClrMapping/>
  </p:clrMapOvr>
  <p:transition spd="med" advClick="0" advTm="10000">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2033632201"/>
              </p:ext>
            </p:extLst>
          </p:nvPr>
        </p:nvGraphicFramePr>
        <p:xfrm>
          <a:off x="951065" y="1113183"/>
          <a:ext cx="8394700" cy="49289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44"/>
          <p:cNvSpPr>
            <a:spLocks noGrp="1" noChangeArrowheads="1"/>
          </p:cNvSpPr>
          <p:nvPr>
            <p:ph type="sldNum" sz="quarter" idx="18"/>
          </p:nvPr>
        </p:nvSpPr>
        <p:spPr bwMode="auto">
          <a:xfrm>
            <a:off x="8828380" y="6095176"/>
            <a:ext cx="596900" cy="476250"/>
          </a:xfrm>
          <a:prstGeom prst="rect">
            <a:avLst/>
          </a:prstGeom>
          <a:ln>
            <a:miter lim="800000"/>
            <a:headEnd/>
            <a:tailEnd/>
          </a:ln>
        </p:spPr>
        <p:txBody>
          <a:bodyPr vert="horz" wrap="square" lIns="91440" tIns="45720" rIns="0" bIns="45720" numCol="1" anchor="b" anchorCtr="0" compatLnSpc="1">
            <a:prstTxWarp prst="textNoShape">
              <a:avLst/>
            </a:prstTxWarp>
          </a:bodyPr>
          <a:lstStyle>
            <a:lvl1pPr algn="r" eaLnBrk="0" hangingPunct="0">
              <a:defRPr sz="900" smtClean="0">
                <a:solidFill>
                  <a:srgbClr val="005F84"/>
                </a:solidFill>
                <a:latin typeface="Arial" pitchFamily="34" charset="0"/>
                <a:ea typeface="+mn-ea"/>
                <a:cs typeface="Arial" pitchFamily="34" charset="0"/>
              </a:defRPr>
            </a:lvl1pPr>
          </a:lstStyle>
          <a:p>
            <a:pPr>
              <a:defRPr/>
            </a:pPr>
            <a:fld id="{00A620B7-98C1-C84E-A047-F8788683E894}" type="slidenum">
              <a:rPr lang="en-US" smtClean="0"/>
              <a:pPr>
                <a:defRPr/>
              </a:pPr>
              <a:t>4</a:t>
            </a:fld>
            <a:endParaRPr lang="en-US" dirty="0"/>
          </a:p>
        </p:txBody>
      </p:sp>
      <p:sp>
        <p:nvSpPr>
          <p:cNvPr id="2" name="Flèche vers le bas 1"/>
          <p:cNvSpPr/>
          <p:nvPr/>
        </p:nvSpPr>
        <p:spPr bwMode="auto">
          <a:xfrm>
            <a:off x="6141333" y="1158743"/>
            <a:ext cx="291548" cy="325114"/>
          </a:xfrm>
          <a:prstGeom prst="downArrow">
            <a:avLst/>
          </a:prstGeom>
          <a:solidFill>
            <a:srgbClr val="277BB5"/>
          </a:solidFill>
          <a:ln w="9525" cap="flat" cmpd="sng" algn="ctr">
            <a:solidFill>
              <a:schemeClr val="accent3">
                <a:lumMod val="20000"/>
                <a:lumOff val="80000"/>
              </a:schemeClr>
            </a:solidFill>
            <a:prstDash val="solid"/>
            <a:round/>
            <a:headEnd type="none" w="med" len="med"/>
            <a:tailEnd type="none" w="med" len="med"/>
          </a:ln>
          <a:effectLst/>
        </p:spPr>
        <p:txBody>
          <a:bodyPr vert="horz" wrap="square" lIns="0" tIns="0" rIns="0" bIns="38088"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a:ln>
                <a:solidFill>
                  <a:srgbClr val="277BB5"/>
                </a:solidFill>
              </a:ln>
              <a:solidFill>
                <a:schemeClr val="folHlink"/>
              </a:solidFill>
              <a:effectLst/>
              <a:latin typeface="Franklin Gothic Book" pitchFamily="34" charset="0"/>
            </a:endParaRPr>
          </a:p>
        </p:txBody>
      </p:sp>
      <p:pic>
        <p:nvPicPr>
          <p:cNvPr id="3" name="Image 2"/>
          <p:cNvPicPr>
            <a:picLocks noChangeAspect="1"/>
          </p:cNvPicPr>
          <p:nvPr/>
        </p:nvPicPr>
        <p:blipFill>
          <a:blip r:embed="rId7"/>
          <a:stretch>
            <a:fillRect/>
          </a:stretch>
        </p:blipFill>
        <p:spPr>
          <a:xfrm>
            <a:off x="6122501" y="2520277"/>
            <a:ext cx="329213" cy="341406"/>
          </a:xfrm>
          <a:prstGeom prst="rect">
            <a:avLst/>
          </a:prstGeom>
        </p:spPr>
      </p:pic>
      <p:pic>
        <p:nvPicPr>
          <p:cNvPr id="4" name="Image 3"/>
          <p:cNvPicPr>
            <a:picLocks noChangeAspect="1"/>
          </p:cNvPicPr>
          <p:nvPr/>
        </p:nvPicPr>
        <p:blipFill>
          <a:blip r:embed="rId7"/>
          <a:stretch>
            <a:fillRect/>
          </a:stretch>
        </p:blipFill>
        <p:spPr>
          <a:xfrm>
            <a:off x="6149005" y="4997637"/>
            <a:ext cx="329213" cy="341406"/>
          </a:xfrm>
          <a:prstGeom prst="rect">
            <a:avLst/>
          </a:prstGeom>
        </p:spPr>
      </p:pic>
      <p:pic>
        <p:nvPicPr>
          <p:cNvPr id="5" name="Image 4"/>
          <p:cNvPicPr>
            <a:picLocks noChangeAspect="1"/>
          </p:cNvPicPr>
          <p:nvPr/>
        </p:nvPicPr>
        <p:blipFill>
          <a:blip r:embed="rId7"/>
          <a:stretch>
            <a:fillRect/>
          </a:stretch>
        </p:blipFill>
        <p:spPr>
          <a:xfrm>
            <a:off x="6133660" y="3712575"/>
            <a:ext cx="329213" cy="341406"/>
          </a:xfrm>
          <a:prstGeom prst="rect">
            <a:avLst/>
          </a:prstGeom>
        </p:spPr>
      </p:pic>
    </p:spTree>
    <p:extLst>
      <p:ext uri="{BB962C8B-B14F-4D97-AF65-F5344CB8AC3E}">
        <p14:creationId xmlns:p14="http://schemas.microsoft.com/office/powerpoint/2010/main" val="693091139"/>
      </p:ext>
    </p:extLst>
  </p:cSld>
  <p:clrMapOvr>
    <a:masterClrMapping/>
  </p:clrMapOvr>
  <p:transition spd="med" advClick="0" advTm="10000">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3531" y="901865"/>
            <a:ext cx="4691270" cy="510294"/>
          </a:xfrm>
        </p:spPr>
        <p:txBody>
          <a:bodyPr/>
          <a:lstStyle/>
          <a:p>
            <a:pPr algn="ctr"/>
            <a:r>
              <a:rPr lang="fr-FR" dirty="0">
                <a:solidFill>
                  <a:srgbClr val="277BB5"/>
                </a:solidFill>
              </a:rPr>
              <a:t>Le Milieu Protégé </a:t>
            </a:r>
          </a:p>
        </p:txBody>
      </p:sp>
      <p:sp>
        <p:nvSpPr>
          <p:cNvPr id="6" name="Espace réservé du numéro de diapositive 5"/>
          <p:cNvSpPr>
            <a:spLocks noGrp="1"/>
          </p:cNvSpPr>
          <p:nvPr>
            <p:ph type="sldNum" sz="quarter" idx="18"/>
          </p:nvPr>
        </p:nvSpPr>
        <p:spPr/>
        <p:txBody>
          <a:bodyPr/>
          <a:lstStyle/>
          <a:p>
            <a:pPr>
              <a:defRPr/>
            </a:pPr>
            <a:fld id="{00A620B7-98C1-C84E-A047-F8788683E894}" type="slidenum">
              <a:rPr lang="en-US" smtClean="0"/>
              <a:pPr>
                <a:defRPr/>
              </a:pPr>
              <a:t>5</a:t>
            </a:fld>
            <a:endParaRPr lang="en-US" dirty="0"/>
          </a:p>
        </p:txBody>
      </p:sp>
      <p:graphicFrame>
        <p:nvGraphicFramePr>
          <p:cNvPr id="15" name="Espace réservé du contenu 6"/>
          <p:cNvGraphicFramePr>
            <a:graphicFrameLocks noGrp="1"/>
          </p:cNvGraphicFramePr>
          <p:nvPr>
            <p:ph idx="1"/>
            <p:extLst>
              <p:ext uri="{D42A27DB-BD31-4B8C-83A1-F6EECF244321}">
                <p14:modId xmlns:p14="http://schemas.microsoft.com/office/powerpoint/2010/main" val="2242590459"/>
              </p:ext>
            </p:extLst>
          </p:nvPr>
        </p:nvGraphicFramePr>
        <p:xfrm>
          <a:off x="1258956" y="1709530"/>
          <a:ext cx="8428383" cy="4518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9722155"/>
      </p:ext>
    </p:extLst>
  </p:cSld>
  <p:clrMapOvr>
    <a:masterClrMapping/>
  </p:clrMapOvr>
  <p:transition spd="med" advClick="0" advTm="10000">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36790" y="1208852"/>
            <a:ext cx="8396335" cy="510294"/>
          </a:xfrm>
        </p:spPr>
        <p:txBody>
          <a:bodyPr/>
          <a:lstStyle/>
          <a:p>
            <a:r>
              <a:rPr lang="fr-FR" sz="2400" dirty="0">
                <a:solidFill>
                  <a:srgbClr val="277BB5"/>
                </a:solidFill>
              </a:rPr>
              <a:t>Qu’est ce qu’un ESAT Hors Murs </a:t>
            </a:r>
          </a:p>
        </p:txBody>
      </p:sp>
      <p:sp>
        <p:nvSpPr>
          <p:cNvPr id="4" name="Espace réservé du texte 3"/>
          <p:cNvSpPr>
            <a:spLocks noGrp="1"/>
          </p:cNvSpPr>
          <p:nvPr>
            <p:ph type="body" sz="quarter" idx="14"/>
          </p:nvPr>
        </p:nvSpPr>
        <p:spPr>
          <a:xfrm>
            <a:off x="1027546" y="2152288"/>
            <a:ext cx="8393545" cy="3254599"/>
          </a:xfrm>
        </p:spPr>
        <p:txBody>
          <a:bodyPr/>
          <a:lstStyle/>
          <a:p>
            <a:pPr marL="342900" indent="-342900" algn="just">
              <a:buClr>
                <a:schemeClr val="accent6"/>
              </a:buClr>
              <a:buFont typeface="Webdings" panose="05030102010509060703" pitchFamily="18" charset="2"/>
              <a:buChar char="4"/>
            </a:pPr>
            <a:r>
              <a:rPr lang="fr-FR" dirty="0">
                <a:solidFill>
                  <a:srgbClr val="002060"/>
                </a:solidFill>
              </a:rPr>
              <a:t>Une structure médico sociale conçue comme une passerelle vers l’intégration en entreprise. </a:t>
            </a:r>
          </a:p>
          <a:p>
            <a:pPr marL="342900" indent="-342900" algn="just">
              <a:buClr>
                <a:schemeClr val="accent6"/>
              </a:buClr>
              <a:buFont typeface="Webdings" panose="05030102010509060703" pitchFamily="18" charset="2"/>
              <a:buChar char="4"/>
            </a:pPr>
            <a:endParaRPr lang="fr-FR" sz="900" dirty="0">
              <a:solidFill>
                <a:srgbClr val="002060"/>
              </a:solidFill>
            </a:endParaRPr>
          </a:p>
          <a:p>
            <a:pPr marL="342900" indent="-342900" algn="just">
              <a:buClr>
                <a:schemeClr val="accent6"/>
              </a:buClr>
              <a:buFont typeface="Webdings" panose="05030102010509060703" pitchFamily="18" charset="2"/>
              <a:buChar char="4"/>
            </a:pPr>
            <a:r>
              <a:rPr lang="fr-FR" dirty="0">
                <a:solidFill>
                  <a:srgbClr val="002060"/>
                </a:solidFill>
              </a:rPr>
              <a:t>Une structure dédiée aux personnes reconnues travailleurs handicapés, en situation de handicap cognitif et qui souhaitent travailler en milieu ordinaire de travail.</a:t>
            </a:r>
          </a:p>
          <a:p>
            <a:pPr marL="342900" indent="-342900" algn="just">
              <a:buClr>
                <a:schemeClr val="accent6"/>
              </a:buClr>
              <a:buFont typeface="Webdings" panose="05030102010509060703" pitchFamily="18" charset="2"/>
              <a:buChar char="4"/>
            </a:pPr>
            <a:endParaRPr lang="fr-FR" sz="900" dirty="0">
              <a:solidFill>
                <a:srgbClr val="002060"/>
              </a:solidFill>
            </a:endParaRPr>
          </a:p>
          <a:p>
            <a:pPr marL="342900" indent="-342900" algn="just">
              <a:buClr>
                <a:schemeClr val="accent6"/>
              </a:buClr>
              <a:buFont typeface="Webdings" panose="05030102010509060703" pitchFamily="18" charset="2"/>
              <a:buChar char="4"/>
            </a:pPr>
            <a:r>
              <a:rPr lang="fr-FR" dirty="0">
                <a:solidFill>
                  <a:srgbClr val="002060"/>
                </a:solidFill>
              </a:rPr>
              <a:t>L’objectif : Proposer une activité professionnelle au plus près des attentes des bénéficiaires tout en leur assurant un soutien médico-social et éducatif. </a:t>
            </a:r>
          </a:p>
        </p:txBody>
      </p:sp>
      <p:sp>
        <p:nvSpPr>
          <p:cNvPr id="6" name="Espace réservé du numéro de diapositive 5"/>
          <p:cNvSpPr>
            <a:spLocks noGrp="1"/>
          </p:cNvSpPr>
          <p:nvPr>
            <p:ph type="sldNum" sz="quarter" idx="18"/>
          </p:nvPr>
        </p:nvSpPr>
        <p:spPr/>
        <p:txBody>
          <a:bodyPr/>
          <a:lstStyle/>
          <a:p>
            <a:pPr>
              <a:defRPr/>
            </a:pPr>
            <a:fld id="{00A620B7-98C1-C84E-A047-F8788683E894}" type="slidenum">
              <a:rPr lang="en-US" smtClean="0"/>
              <a:pPr>
                <a:defRPr/>
              </a:pPr>
              <a:t>6</a:t>
            </a:fld>
            <a:endParaRPr lang="en-US" dirty="0"/>
          </a:p>
        </p:txBody>
      </p:sp>
    </p:spTree>
    <p:extLst>
      <p:ext uri="{BB962C8B-B14F-4D97-AF65-F5344CB8AC3E}">
        <p14:creationId xmlns:p14="http://schemas.microsoft.com/office/powerpoint/2010/main" val="3973128890"/>
      </p:ext>
    </p:extLst>
  </p:cSld>
  <p:clrMapOvr>
    <a:masterClrMapping/>
  </p:clrMapOvr>
  <p:transition spd="med" advClick="0" advTm="10000">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755" y="1180161"/>
            <a:ext cx="8396335" cy="510294"/>
          </a:xfrm>
        </p:spPr>
        <p:txBody>
          <a:bodyPr/>
          <a:lstStyle/>
          <a:p>
            <a:r>
              <a:rPr lang="fr-FR" sz="2400" dirty="0">
                <a:solidFill>
                  <a:srgbClr val="277BB5"/>
                </a:solidFill>
              </a:rPr>
              <a:t>Qu’est ce qu’un ESAT Hors Murs ?</a:t>
            </a:r>
          </a:p>
        </p:txBody>
      </p:sp>
      <p:sp>
        <p:nvSpPr>
          <p:cNvPr id="6" name="Espace réservé du numéro de diapositive 5"/>
          <p:cNvSpPr>
            <a:spLocks noGrp="1"/>
          </p:cNvSpPr>
          <p:nvPr>
            <p:ph type="sldNum" sz="quarter" idx="18"/>
          </p:nvPr>
        </p:nvSpPr>
        <p:spPr/>
        <p:txBody>
          <a:bodyPr/>
          <a:lstStyle/>
          <a:p>
            <a:pPr>
              <a:defRPr/>
            </a:pPr>
            <a:fld id="{00A620B7-98C1-C84E-A047-F8788683E894}" type="slidenum">
              <a:rPr lang="en-US" smtClean="0"/>
              <a:pPr>
                <a:defRPr/>
              </a:pPr>
              <a:t>7</a:t>
            </a:fld>
            <a:endParaRPr lang="en-US"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778468582"/>
              </p:ext>
            </p:extLst>
          </p:nvPr>
        </p:nvGraphicFramePr>
        <p:xfrm>
          <a:off x="1027113" y="1868557"/>
          <a:ext cx="8394700" cy="44129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3058565"/>
      </p:ext>
    </p:extLst>
  </p:cSld>
  <p:clrMapOvr>
    <a:masterClrMapping/>
  </p:clrMapOvr>
  <p:transition spd="med" advClick="0" advTm="10000">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sz="1000" dirty="0">
              <a:solidFill>
                <a:srgbClr val="BBD03D"/>
              </a:solidFill>
              <a:latin typeface="Calibri"/>
            </a:endParaRPr>
          </a:p>
          <a:p>
            <a:pPr lvl="0" fontAlgn="auto">
              <a:spcBef>
                <a:spcPts val="0"/>
              </a:spcBef>
              <a:spcAft>
                <a:spcPts val="0"/>
              </a:spcAft>
              <a:buClrTx/>
            </a:pPr>
            <a:endParaRPr kumimoji="0" lang="fr-FR" sz="1800" dirty="0">
              <a:solidFill>
                <a:srgbClr val="BBD03D"/>
              </a:solidFill>
              <a:latin typeface="Calibri"/>
              <a:ea typeface="+mn-ea"/>
              <a:cs typeface="+mn-cs"/>
            </a:endParaRPr>
          </a:p>
          <a:p>
            <a:endParaRPr lang="fr-FR" sz="1000" dirty="0">
              <a:solidFill>
                <a:srgbClr val="BBD03D"/>
              </a:solidFill>
              <a:latin typeface="Calibri"/>
            </a:endParaRPr>
          </a:p>
          <a:p>
            <a:endParaRPr lang="fr-FR" dirty="0"/>
          </a:p>
        </p:txBody>
      </p:sp>
      <p:graphicFrame>
        <p:nvGraphicFramePr>
          <p:cNvPr id="7" name="Espace réservé du contenu 6"/>
          <p:cNvGraphicFramePr>
            <a:graphicFrameLocks noGrp="1"/>
          </p:cNvGraphicFramePr>
          <p:nvPr>
            <p:ph idx="15"/>
            <p:extLst>
              <p:ext uri="{D42A27DB-BD31-4B8C-83A1-F6EECF244321}">
                <p14:modId xmlns:p14="http://schemas.microsoft.com/office/powerpoint/2010/main" val="3630426284"/>
              </p:ext>
            </p:extLst>
          </p:nvPr>
        </p:nvGraphicFramePr>
        <p:xfrm>
          <a:off x="1255895" y="967410"/>
          <a:ext cx="8590470" cy="5220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ce réservé du numéro de diapositive 5"/>
          <p:cNvSpPr>
            <a:spLocks noGrp="1"/>
          </p:cNvSpPr>
          <p:nvPr>
            <p:ph type="sldNum" sz="quarter" idx="18"/>
          </p:nvPr>
        </p:nvSpPr>
        <p:spPr/>
        <p:txBody>
          <a:bodyPr/>
          <a:lstStyle/>
          <a:p>
            <a:pPr>
              <a:defRPr/>
            </a:pPr>
            <a:fld id="{00A620B7-98C1-C84E-A047-F8788683E894}" type="slidenum">
              <a:rPr lang="en-US" smtClean="0"/>
              <a:pPr>
                <a:defRPr/>
              </a:pPr>
              <a:t>8</a:t>
            </a:fld>
            <a:endParaRPr lang="en-US" dirty="0"/>
          </a:p>
        </p:txBody>
      </p:sp>
    </p:spTree>
    <p:extLst>
      <p:ext uri="{BB962C8B-B14F-4D97-AF65-F5344CB8AC3E}">
        <p14:creationId xmlns:p14="http://schemas.microsoft.com/office/powerpoint/2010/main" val="2191371627"/>
      </p:ext>
    </p:extLst>
  </p:cSld>
  <p:clrMapOvr>
    <a:masterClrMapping/>
  </p:clrMapOvr>
  <p:transition spd="med" advClick="0" advTm="10000">
    <p:wipe dir="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028945" y="1299435"/>
            <a:ext cx="8396335" cy="510294"/>
          </a:xfrm>
        </p:spPr>
        <p:txBody>
          <a:bodyPr/>
          <a:lstStyle/>
          <a:p>
            <a:r>
              <a:rPr lang="fr-FR" sz="2400" u="sng" dirty="0">
                <a:solidFill>
                  <a:srgbClr val="277BB5"/>
                </a:solidFill>
              </a:rPr>
              <a:t>Les règles de base d’une intégration réussie: </a:t>
            </a:r>
            <a:r>
              <a:rPr lang="fr-FR" sz="2400" b="1" u="sng" dirty="0">
                <a:solidFill>
                  <a:srgbClr val="277BB5"/>
                </a:solidFill>
              </a:rPr>
              <a:t>Etape 1 L’Evaluation </a:t>
            </a:r>
          </a:p>
        </p:txBody>
      </p:sp>
      <p:sp>
        <p:nvSpPr>
          <p:cNvPr id="3" name="Espace réservé du contenu 2"/>
          <p:cNvSpPr>
            <a:spLocks noGrp="1"/>
          </p:cNvSpPr>
          <p:nvPr>
            <p:ph idx="1"/>
          </p:nvPr>
        </p:nvSpPr>
        <p:spPr>
          <a:xfrm>
            <a:off x="921526" y="2146851"/>
            <a:ext cx="8673047" cy="3723861"/>
          </a:xfrm>
        </p:spPr>
        <p:txBody>
          <a:bodyPr/>
          <a:lstStyle/>
          <a:p>
            <a:pPr algn="just">
              <a:spcBef>
                <a:spcPts val="0"/>
              </a:spcBef>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Une évaluation des déficits de la personne, de ses capacités résiduelles. </a:t>
            </a:r>
          </a:p>
          <a:p>
            <a:pPr algn="just">
              <a:spcBef>
                <a:spcPts val="0"/>
              </a:spcBef>
            </a:pPr>
            <a:endParaRPr lang="fr-FR" sz="900" dirty="0">
              <a:solidFill>
                <a:schemeClr val="accent6"/>
              </a:solidFill>
              <a:latin typeface="Arial" panose="020B0604020202020204" pitchFamily="34" charset="0"/>
              <a:cs typeface="Arial" panose="020B0604020202020204" pitchFamily="34" charset="0"/>
            </a:endParaRPr>
          </a:p>
          <a:p>
            <a:pPr algn="just">
              <a:spcBef>
                <a:spcPts val="0"/>
              </a:spcBef>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le bilan neuropsychologique . Il donne des tendances au professionnel. Il évalue l’incidence fonctionnelle des troubles cognitifs en milieu professionnel. Il permet de lister les capacités et difficultés spécifiques. Le résultat est partagé avec la personne.</a:t>
            </a:r>
          </a:p>
          <a:p>
            <a:pPr algn="just">
              <a:spcBef>
                <a:spcPts val="0"/>
              </a:spcBef>
            </a:pPr>
            <a:endParaRPr lang="fr-FR" sz="900" dirty="0">
              <a:solidFill>
                <a:schemeClr val="accent6"/>
              </a:solidFill>
              <a:latin typeface="Arial" panose="020B0604020202020204" pitchFamily="34" charset="0"/>
              <a:cs typeface="Arial" panose="020B0604020202020204" pitchFamily="34" charset="0"/>
            </a:endParaRPr>
          </a:p>
          <a:p>
            <a:pPr algn="just">
              <a:spcBef>
                <a:spcPts val="0"/>
              </a:spcBef>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Identifier avec elle, les leviers permettant la réduction du handicap en situation et les stratégies de compensation adoptables.</a:t>
            </a:r>
          </a:p>
          <a:p>
            <a:pPr algn="just">
              <a:spcBef>
                <a:spcPts val="0"/>
              </a:spcBef>
              <a:buFont typeface="Webdings" panose="05030102010509060703" pitchFamily="18" charset="2"/>
              <a:buChar char=""/>
            </a:pPr>
            <a:endParaRPr lang="fr-FR" sz="900" dirty="0">
              <a:solidFill>
                <a:schemeClr val="accent6"/>
              </a:solidFill>
              <a:latin typeface="Arial" panose="020B0604020202020204" pitchFamily="34" charset="0"/>
              <a:cs typeface="Arial" panose="020B0604020202020204" pitchFamily="34" charset="0"/>
            </a:endParaRPr>
          </a:p>
          <a:p>
            <a:pPr algn="just">
              <a:spcBef>
                <a:spcPts val="0"/>
              </a:spcBef>
              <a:buFont typeface="Webdings" panose="05030102010509060703" pitchFamily="18" charset="2"/>
              <a:buChar char=""/>
            </a:pPr>
            <a:r>
              <a:rPr lang="fr-FR" sz="2000" dirty="0">
                <a:solidFill>
                  <a:schemeClr val="accent6"/>
                </a:solidFill>
                <a:latin typeface="Arial" panose="020B0604020202020204" pitchFamily="34" charset="0"/>
                <a:cs typeface="Arial" panose="020B0604020202020204" pitchFamily="34" charset="0"/>
              </a:rPr>
              <a:t>Ce travail doit être conforté par une mise en situation réelle. </a:t>
            </a:r>
          </a:p>
          <a:p>
            <a:pPr algn="just">
              <a:spcBef>
                <a:spcPts val="0"/>
              </a:spcBef>
              <a:buFont typeface="Webdings" panose="05030102010509060703" pitchFamily="18" charset="2"/>
              <a:buChar char=""/>
            </a:pPr>
            <a:endParaRPr lang="fr-FR" dirty="0">
              <a:solidFill>
                <a:schemeClr val="accent6"/>
              </a:solidFill>
            </a:endParaRPr>
          </a:p>
          <a:p>
            <a:pPr algn="ctr">
              <a:spcBef>
                <a:spcPts val="0"/>
              </a:spcBef>
            </a:pPr>
            <a:r>
              <a:rPr lang="fr-FR" sz="2400" b="1" i="1" dirty="0">
                <a:solidFill>
                  <a:srgbClr val="277BB5"/>
                </a:solidFill>
              </a:rPr>
              <a:t>Le bilan donne une idée du potentiel de la personne; les mises en situation informent sur la capacité à exploiter ce potentiel </a:t>
            </a:r>
          </a:p>
          <a:p>
            <a:pPr>
              <a:spcBef>
                <a:spcPts val="0"/>
              </a:spcBef>
            </a:pPr>
            <a:endParaRPr lang="fr-FR" dirty="0">
              <a:solidFill>
                <a:schemeClr val="accent6"/>
              </a:solidFill>
            </a:endParaRPr>
          </a:p>
        </p:txBody>
      </p:sp>
      <p:sp>
        <p:nvSpPr>
          <p:cNvPr id="6" name="Espace réservé du numéro de diapositive 5"/>
          <p:cNvSpPr>
            <a:spLocks noGrp="1"/>
          </p:cNvSpPr>
          <p:nvPr>
            <p:ph type="sldNum" sz="quarter" idx="18"/>
          </p:nvPr>
        </p:nvSpPr>
        <p:spPr/>
        <p:txBody>
          <a:bodyPr/>
          <a:lstStyle/>
          <a:p>
            <a:pPr>
              <a:defRPr/>
            </a:pPr>
            <a:fld id="{00A620B7-98C1-C84E-A047-F8788683E894}" type="slidenum">
              <a:rPr lang="en-US" smtClean="0"/>
              <a:pPr>
                <a:defRPr/>
              </a:pPr>
              <a:t>9</a:t>
            </a:fld>
            <a:endParaRPr lang="en-US" dirty="0"/>
          </a:p>
        </p:txBody>
      </p:sp>
    </p:spTree>
    <p:extLst>
      <p:ext uri="{BB962C8B-B14F-4D97-AF65-F5344CB8AC3E}">
        <p14:creationId xmlns:p14="http://schemas.microsoft.com/office/powerpoint/2010/main" val="2404052895"/>
      </p:ext>
    </p:extLst>
  </p:cSld>
  <p:clrMapOvr>
    <a:overrideClrMapping bg1="lt1" tx1="dk1" bg2="lt2" tx2="dk2" accent1="accent1" accent2="accent2" accent3="accent3" accent4="accent4" accent5="accent5" accent6="accent6" hlink="hlink" folHlink="folHlink"/>
  </p:clrMapOvr>
  <p:transition spd="med" advClick="0" advTm="10000">
    <p:wipe dir="r"/>
  </p:transition>
</p:sld>
</file>

<file path=ppt/theme/theme1.xml><?xml version="1.0" encoding="utf-8"?>
<a:theme xmlns:a="http://schemas.openxmlformats.org/drawingml/2006/main" name="LADAPT-masque-2016">
  <a:themeElements>
    <a:clrScheme name="AVICENNE">
      <a:dk1>
        <a:srgbClr val="000000"/>
      </a:dk1>
      <a:lt1>
        <a:srgbClr val="BBD03D"/>
      </a:lt1>
      <a:dk2>
        <a:srgbClr val="000000"/>
      </a:dk2>
      <a:lt2>
        <a:srgbClr val="000000"/>
      </a:lt2>
      <a:accent1>
        <a:srgbClr val="BBD03D"/>
      </a:accent1>
      <a:accent2>
        <a:srgbClr val="C7C7C7"/>
      </a:accent2>
      <a:accent3>
        <a:srgbClr val="32477A"/>
      </a:accent3>
      <a:accent4>
        <a:srgbClr val="000000"/>
      </a:accent4>
      <a:accent5>
        <a:srgbClr val="E2E2CA"/>
      </a:accent5>
      <a:accent6>
        <a:srgbClr val="32477A"/>
      </a:accent6>
      <a:hlink>
        <a:srgbClr val="595959"/>
      </a:hlink>
      <a:folHlink>
        <a:srgbClr val="0000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0" tIns="0" rIns="0" bIns="38088"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altLang="fr-FR" sz="1400" b="0" i="0" u="none" strike="noStrike" cap="none" normalizeH="0" baseline="0" smtClean="0">
            <a:ln>
              <a:noFill/>
            </a:ln>
            <a:solidFill>
              <a:schemeClr val="folHlink"/>
            </a:solidFill>
            <a:effectLst/>
            <a:latin typeface="Franklin Gothic Book"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0" tIns="0" rIns="0" bIns="38088"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altLang="fr-FR" sz="1400" b="0" i="0" u="none" strike="noStrike" cap="none" normalizeH="0" baseline="0" smtClean="0">
            <a:ln>
              <a:noFill/>
            </a:ln>
            <a:solidFill>
              <a:schemeClr val="folHlink"/>
            </a:solidFill>
            <a:effectLst/>
            <a:latin typeface="Franklin Gothic Book" pitchFamily="34" charset="0"/>
          </a:defRPr>
        </a:defPPr>
      </a:lstStyle>
    </a:lnDef>
  </a:objectDefaults>
  <a:extraClrSchemeLst>
    <a:extraClrScheme>
      <a:clrScheme name="Diagbleu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Diagbleu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6666FF"/>
        </a:folHlink>
      </a:clrScheme>
      <a:clrMap bg1="lt1" tx1="dk1" bg2="lt2" tx2="dk2" accent1="accent1" accent2="accent2" accent3="accent3" accent4="accent4" accent5="accent5" accent6="accent6" hlink="hlink" folHlink="folHlink"/>
    </a:extraClrScheme>
    <a:extraClrScheme>
      <a:clrScheme name="Diagbleu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Diagbleu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0099"/>
        </a:folHlink>
      </a:clrScheme>
      <a:clrMap bg1="dk2" tx1="lt1" bg2="dk1" tx2="lt2" accent1="accent1" accent2="accent2" accent3="accent3" accent4="accent4" accent5="accent5" accent6="accent6" hlink="hlink" folHlink="folHlink"/>
    </a:extraClrScheme>
    <a:extraClrScheme>
      <a:clrScheme name="Diagbleu 5">
        <a:dk1>
          <a:srgbClr val="000000"/>
        </a:dk1>
        <a:lt1>
          <a:srgbClr val="FFFFCC"/>
        </a:lt1>
        <a:dk2>
          <a:srgbClr val="000000"/>
        </a:dk2>
        <a:lt2>
          <a:srgbClr val="969696"/>
        </a:lt2>
        <a:accent1>
          <a:srgbClr val="CCCC99"/>
        </a:accent1>
        <a:accent2>
          <a:srgbClr val="FF9933"/>
        </a:accent2>
        <a:accent3>
          <a:srgbClr val="FFFFE2"/>
        </a:accent3>
        <a:accent4>
          <a:srgbClr val="000000"/>
        </a:accent4>
        <a:accent5>
          <a:srgbClr val="E2E2CA"/>
        </a:accent5>
        <a:accent6>
          <a:srgbClr val="E78A2D"/>
        </a:accent6>
        <a:hlink>
          <a:srgbClr val="6699FF"/>
        </a:hlink>
        <a:folHlink>
          <a:srgbClr val="00CC00"/>
        </a:folHlink>
      </a:clrScheme>
      <a:clrMap bg1="lt1" tx1="dk1" bg2="lt2" tx2="dk2" accent1="accent1" accent2="accent2" accent3="accent3" accent4="accent4" accent5="accent5" accent6="accent6" hlink="hlink" folHlink="folHlink"/>
    </a:extraClrScheme>
    <a:extraClrScheme>
      <a:clrScheme name="Diagbleu 6">
        <a:dk1>
          <a:srgbClr val="000000"/>
        </a:dk1>
        <a:lt1>
          <a:srgbClr val="FFFFCC"/>
        </a:lt1>
        <a:dk2>
          <a:srgbClr val="000000"/>
        </a:dk2>
        <a:lt2>
          <a:srgbClr val="969696"/>
        </a:lt2>
        <a:accent1>
          <a:srgbClr val="CCCC99"/>
        </a:accent1>
        <a:accent2>
          <a:srgbClr val="FF9900"/>
        </a:accent2>
        <a:accent3>
          <a:srgbClr val="FFFFE2"/>
        </a:accent3>
        <a:accent4>
          <a:srgbClr val="000000"/>
        </a:accent4>
        <a:accent5>
          <a:srgbClr val="E2E2CA"/>
        </a:accent5>
        <a:accent6>
          <a:srgbClr val="E78A00"/>
        </a:accent6>
        <a:hlink>
          <a:srgbClr val="6699FF"/>
        </a:hlink>
        <a:folHlink>
          <a:srgbClr val="00CC00"/>
        </a:folHlink>
      </a:clrScheme>
      <a:clrMap bg1="lt1" tx1="dk1" bg2="lt2" tx2="dk2" accent1="accent1" accent2="accent2" accent3="accent3" accent4="accent4" accent5="accent5" accent6="accent6" hlink="hlink" folHlink="folHlink"/>
    </a:extraClrScheme>
    <a:extraClrScheme>
      <a:clrScheme name="Diagbleu 7">
        <a:dk1>
          <a:srgbClr val="000000"/>
        </a:dk1>
        <a:lt1>
          <a:srgbClr val="FFFFCC"/>
        </a:lt1>
        <a:dk2>
          <a:srgbClr val="000000"/>
        </a:dk2>
        <a:lt2>
          <a:srgbClr val="969696"/>
        </a:lt2>
        <a:accent1>
          <a:srgbClr val="CCCC99"/>
        </a:accent1>
        <a:accent2>
          <a:srgbClr val="FF9900"/>
        </a:accent2>
        <a:accent3>
          <a:srgbClr val="FFFFE2"/>
        </a:accent3>
        <a:accent4>
          <a:srgbClr val="000000"/>
        </a:accent4>
        <a:accent5>
          <a:srgbClr val="E2E2CA"/>
        </a:accent5>
        <a:accent6>
          <a:srgbClr val="E78A00"/>
        </a:accent6>
        <a:hlink>
          <a:srgbClr val="FFCC00"/>
        </a:hlink>
        <a:folHlink>
          <a:srgbClr val="B2B2B2"/>
        </a:folHlink>
      </a:clrScheme>
      <a:clrMap bg1="lt1" tx1="dk1" bg2="lt2" tx2="dk2" accent1="accent1" accent2="accent2" accent3="accent3" accent4="accent4" accent5="accent5" accent6="accent6" hlink="hlink" folHlink="folHlink"/>
    </a:extraClrScheme>
    <a:extraClrScheme>
      <a:clrScheme name="Diagbleu 8">
        <a:dk1>
          <a:srgbClr val="000000"/>
        </a:dk1>
        <a:lt1>
          <a:srgbClr val="FFFFCC"/>
        </a:lt1>
        <a:dk2>
          <a:srgbClr val="000000"/>
        </a:dk2>
        <a:lt2>
          <a:srgbClr val="000000"/>
        </a:lt2>
        <a:accent1>
          <a:srgbClr val="CCCC99"/>
        </a:accent1>
        <a:accent2>
          <a:srgbClr val="FF9900"/>
        </a:accent2>
        <a:accent3>
          <a:srgbClr val="FFFFE2"/>
        </a:accent3>
        <a:accent4>
          <a:srgbClr val="000000"/>
        </a:accent4>
        <a:accent5>
          <a:srgbClr val="E2E2CA"/>
        </a:accent5>
        <a:accent6>
          <a:srgbClr val="E78A00"/>
        </a:accent6>
        <a:hlink>
          <a:srgbClr val="FFCC00"/>
        </a:hlink>
        <a:folHlink>
          <a:srgbClr val="B2B2B2"/>
        </a:folHlink>
      </a:clrScheme>
      <a:clrMap bg1="lt1" tx1="dk1" bg2="lt2" tx2="dk2" accent1="accent1" accent2="accent2" accent3="accent3" accent4="accent4" accent5="accent5" accent6="accent6" hlink="hlink" folHlink="folHlink"/>
    </a:extraClrScheme>
    <a:extraClrScheme>
      <a:clrScheme name="Diagbleu 9">
        <a:dk1>
          <a:srgbClr val="000000"/>
        </a:dk1>
        <a:lt1>
          <a:srgbClr val="FFFFCC"/>
        </a:lt1>
        <a:dk2>
          <a:srgbClr val="000000"/>
        </a:dk2>
        <a:lt2>
          <a:srgbClr val="000000"/>
        </a:lt2>
        <a:accent1>
          <a:srgbClr val="CCCC99"/>
        </a:accent1>
        <a:accent2>
          <a:srgbClr val="FF9900"/>
        </a:accent2>
        <a:accent3>
          <a:srgbClr val="FFFFE2"/>
        </a:accent3>
        <a:accent4>
          <a:srgbClr val="000000"/>
        </a:accent4>
        <a:accent5>
          <a:srgbClr val="E2E2CA"/>
        </a:accent5>
        <a:accent6>
          <a:srgbClr val="E78A00"/>
        </a:accent6>
        <a:hlink>
          <a:srgbClr val="FFCC00"/>
        </a:hlink>
        <a:folHlink>
          <a:srgbClr val="000000"/>
        </a:folHlink>
      </a:clrScheme>
      <a:clrMap bg1="lt1" tx1="dk1" bg2="lt2" tx2="dk2" accent1="accent1" accent2="accent2" accent3="accent3" accent4="accent4" accent5="accent5" accent6="accent6" hlink="hlink" folHlink="folHlink"/>
    </a:extraClrScheme>
    <a:extraClrScheme>
      <a:clrScheme name="Diagbleu 10">
        <a:dk1>
          <a:srgbClr val="B2B2B2"/>
        </a:dk1>
        <a:lt1>
          <a:srgbClr val="FFFFCC"/>
        </a:lt1>
        <a:dk2>
          <a:srgbClr val="000000"/>
        </a:dk2>
        <a:lt2>
          <a:srgbClr val="000000"/>
        </a:lt2>
        <a:accent1>
          <a:srgbClr val="CCCC99"/>
        </a:accent1>
        <a:accent2>
          <a:srgbClr val="FF9900"/>
        </a:accent2>
        <a:accent3>
          <a:srgbClr val="FFFFE2"/>
        </a:accent3>
        <a:accent4>
          <a:srgbClr val="979797"/>
        </a:accent4>
        <a:accent5>
          <a:srgbClr val="E2E2CA"/>
        </a:accent5>
        <a:accent6>
          <a:srgbClr val="E78A00"/>
        </a:accent6>
        <a:hlink>
          <a:srgbClr val="FFCC00"/>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ésentation1" id="{BF6F665D-954A-4754-AFE7-7710A93CB584}" vid="{B3C5C1E3-05A9-4C89-8F57-E6BD5BE73EA9}"/>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VICENNE">
    <a:dk1>
      <a:srgbClr val="000000"/>
    </a:dk1>
    <a:lt1>
      <a:srgbClr val="BBD03D"/>
    </a:lt1>
    <a:dk2>
      <a:srgbClr val="000000"/>
    </a:dk2>
    <a:lt2>
      <a:srgbClr val="000000"/>
    </a:lt2>
    <a:accent1>
      <a:srgbClr val="BBD03D"/>
    </a:accent1>
    <a:accent2>
      <a:srgbClr val="C7C7C7"/>
    </a:accent2>
    <a:accent3>
      <a:srgbClr val="32477A"/>
    </a:accent3>
    <a:accent4>
      <a:srgbClr val="000000"/>
    </a:accent4>
    <a:accent5>
      <a:srgbClr val="E2E2CA"/>
    </a:accent5>
    <a:accent6>
      <a:srgbClr val="32477A"/>
    </a:accent6>
    <a:hlink>
      <a:srgbClr val="595959"/>
    </a:hlink>
    <a:folHlink>
      <a:srgbClr val="000000"/>
    </a:folHlink>
  </a:clrScheme>
</a:themeOverride>
</file>

<file path=docProps/app.xml><?xml version="1.0" encoding="utf-8"?>
<Properties xmlns="http://schemas.openxmlformats.org/officeDocument/2006/extended-properties" xmlns:vt="http://schemas.openxmlformats.org/officeDocument/2006/docPropsVTypes">
  <Template/>
  <TotalTime>979</TotalTime>
  <Pages>24</Pages>
  <Words>893</Words>
  <Application>Microsoft Office PowerPoint</Application>
  <PresentationFormat>Format A4 (210 x 297 mm)</PresentationFormat>
  <Paragraphs>131</Paragraphs>
  <Slides>14</Slides>
  <Notes>2</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14</vt:i4>
      </vt:variant>
    </vt:vector>
  </HeadingPairs>
  <TitlesOfParts>
    <vt:vector size="23" baseType="lpstr">
      <vt:lpstr>ＭＳ Ｐゴシック</vt:lpstr>
      <vt:lpstr>Arial</vt:lpstr>
      <vt:lpstr>Calibri</vt:lpstr>
      <vt:lpstr>Franklin Gothic Book</vt:lpstr>
      <vt:lpstr>Franklin Gothic Demi</vt:lpstr>
      <vt:lpstr>Source sans pro</vt:lpstr>
      <vt:lpstr>Webdings</vt:lpstr>
      <vt:lpstr>Wingdings</vt:lpstr>
      <vt:lpstr>LADAPT-masque-2016</vt:lpstr>
      <vt:lpstr>Réinsertion professionnelle et traumatisme crânien: La place du milieu protégé: L’ESAT HORS MURS</vt:lpstr>
      <vt:lpstr>Lésion cérébrale et emploi : Généralités </vt:lpstr>
      <vt:lpstr>Lésion cérébrale et emploi : Généralités </vt:lpstr>
      <vt:lpstr>Présentation PowerPoint</vt:lpstr>
      <vt:lpstr>Le Milieu Protégé </vt:lpstr>
      <vt:lpstr>Qu’est ce qu’un ESAT Hors Murs </vt:lpstr>
      <vt:lpstr>Qu’est ce qu’un ESAT Hors Murs ?</vt:lpstr>
      <vt:lpstr>Présentation PowerPoint</vt:lpstr>
      <vt:lpstr>Les règles de base d’une intégration réussie: Etape 1 L’Evaluation </vt:lpstr>
      <vt:lpstr>Les règles de base d’une intégration réussie : Etape 2 la construction du projet professionnel </vt:lpstr>
      <vt:lpstr>Les règles de base d’une intégration réussie: Etape 3 la recherche d’emploi et la négociation de poste</vt:lpstr>
      <vt:lpstr>Les règles de base d’une intégration réussie: Etape 4 après l’embauche </vt:lpstr>
      <vt:lpstr>Les règles de base d’une intégration réussie:</vt:lpstr>
      <vt:lpstr>Merci pour votre attention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costes</dc:creator>
  <cp:lastModifiedBy>LADAPT</cp:lastModifiedBy>
  <cp:revision>53</cp:revision>
  <cp:lastPrinted>2016-12-01T10:37:38Z</cp:lastPrinted>
  <dcterms:created xsi:type="dcterms:W3CDTF">2016-09-20T07:05:09Z</dcterms:created>
  <dcterms:modified xsi:type="dcterms:W3CDTF">2016-12-02T07:00:45Z</dcterms:modified>
</cp:coreProperties>
</file>