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64350" cy="99964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25" autoAdjust="0"/>
  </p:normalViewPr>
  <p:slideViewPr>
    <p:cSldViewPr>
      <p:cViewPr>
        <p:scale>
          <a:sx n="100" d="100"/>
          <a:sy n="100" d="100"/>
        </p:scale>
        <p:origin x="-516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96FF9-32C6-4267-81C2-CA2FA5112B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390E8-E710-49DE-B57B-CCC787E33F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5AA35-60F0-4F0F-897F-345098141E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10B0-45F9-4293-B852-74FD33FF39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978DF-B66C-4F5D-BB86-4DBDDE22DD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65E46-A293-47BE-A446-0FAC5BCAF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4DF99-101C-450E-820F-85C5ACB4C0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84C9D-CA36-4225-A443-65A1606B0A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7B35A-5634-4909-9DB3-A71DDDA50C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2F049-B4AE-4EFC-88E1-4501CDD9E8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CC96D-1DE3-4782-9945-5748A28E49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EA0768-3535-4956-8425-238284294E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051720" y="332656"/>
            <a:ext cx="5400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fr-FR" sz="1200" b="1" i="1" dirty="0">
                <a:ea typeface="Times New Roman" pitchFamily="18" charset="0"/>
              </a:rPr>
              <a:t>Cartographie </a:t>
            </a:r>
            <a:r>
              <a:rPr lang="fr-FR" sz="1200" b="1" i="1" dirty="0" smtClean="0">
                <a:ea typeface="Times New Roman" pitchFamily="18" charset="0"/>
              </a:rPr>
              <a:t>des lieux d’éveil </a:t>
            </a:r>
            <a:r>
              <a:rPr lang="fr-FR" sz="1200" b="1" i="1" dirty="0">
                <a:ea typeface="Times New Roman" pitchFamily="18" charset="0"/>
              </a:rPr>
              <a:t>en région Nord – Pas de </a:t>
            </a:r>
            <a:r>
              <a:rPr lang="fr-FR" sz="1200" b="1" i="1" dirty="0" smtClean="0">
                <a:ea typeface="Times New Roman" pitchFamily="18" charset="0"/>
              </a:rPr>
              <a:t>Calais</a:t>
            </a:r>
            <a:endParaRPr lang="fr-FR" sz="1200" b="1" i="1" dirty="0">
              <a:ea typeface="Times New Roman" pitchFamily="18" charset="0"/>
            </a:endParaRPr>
          </a:p>
          <a:p>
            <a:pPr>
              <a:defRPr/>
            </a:pPr>
            <a:endParaRPr lang="fr-FR" sz="1000" dirty="0">
              <a:ea typeface="Times New Roman" pitchFamily="18" charset="0"/>
            </a:endParaRPr>
          </a:p>
        </p:txBody>
      </p:sp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827584" y="1700808"/>
            <a:ext cx="7651785" cy="4184056"/>
            <a:chOff x="2205" y="1380"/>
            <a:chExt cx="8060" cy="5658"/>
          </a:xfrm>
        </p:grpSpPr>
        <p:sp>
          <p:nvSpPr>
            <p:cNvPr id="20556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205" y="1380"/>
              <a:ext cx="8060" cy="5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57" name="Freeform 15"/>
            <p:cNvSpPr>
              <a:spLocks/>
            </p:cNvSpPr>
            <p:nvPr/>
          </p:nvSpPr>
          <p:spPr bwMode="auto">
            <a:xfrm>
              <a:off x="6475" y="4259"/>
              <a:ext cx="1143" cy="1368"/>
            </a:xfrm>
            <a:custGeom>
              <a:avLst/>
              <a:gdLst>
                <a:gd name="T0" fmla="*/ 240 w 1285"/>
                <a:gd name="T1" fmla="*/ 150 h 1408"/>
                <a:gd name="T2" fmla="*/ 249 w 1285"/>
                <a:gd name="T3" fmla="*/ 181 h 1408"/>
                <a:gd name="T4" fmla="*/ 239 w 1285"/>
                <a:gd name="T5" fmla="*/ 230 h 1408"/>
                <a:gd name="T6" fmla="*/ 226 w 1285"/>
                <a:gd name="T7" fmla="*/ 241 h 1408"/>
                <a:gd name="T8" fmla="*/ 223 w 1285"/>
                <a:gd name="T9" fmla="*/ 260 h 1408"/>
                <a:gd name="T10" fmla="*/ 226 w 1285"/>
                <a:gd name="T11" fmla="*/ 311 h 1408"/>
                <a:gd name="T12" fmla="*/ 239 w 1285"/>
                <a:gd name="T13" fmla="*/ 330 h 1408"/>
                <a:gd name="T14" fmla="*/ 240 w 1285"/>
                <a:gd name="T15" fmla="*/ 371 h 1408"/>
                <a:gd name="T16" fmla="*/ 240 w 1285"/>
                <a:gd name="T17" fmla="*/ 411 h 1408"/>
                <a:gd name="T18" fmla="*/ 246 w 1285"/>
                <a:gd name="T19" fmla="*/ 500 h 1408"/>
                <a:gd name="T20" fmla="*/ 244 w 1285"/>
                <a:gd name="T21" fmla="*/ 550 h 1408"/>
                <a:gd name="T22" fmla="*/ 229 w 1285"/>
                <a:gd name="T23" fmla="*/ 600 h 1408"/>
                <a:gd name="T24" fmla="*/ 223 w 1285"/>
                <a:gd name="T25" fmla="*/ 630 h 1408"/>
                <a:gd name="T26" fmla="*/ 213 w 1285"/>
                <a:gd name="T27" fmla="*/ 630 h 1408"/>
                <a:gd name="T28" fmla="*/ 206 w 1285"/>
                <a:gd name="T29" fmla="*/ 661 h 1408"/>
                <a:gd name="T30" fmla="*/ 195 w 1285"/>
                <a:gd name="T31" fmla="*/ 691 h 1408"/>
                <a:gd name="T32" fmla="*/ 189 w 1285"/>
                <a:gd name="T33" fmla="*/ 720 h 1408"/>
                <a:gd name="T34" fmla="*/ 165 w 1285"/>
                <a:gd name="T35" fmla="*/ 731 h 1408"/>
                <a:gd name="T36" fmla="*/ 176 w 1285"/>
                <a:gd name="T37" fmla="*/ 791 h 1408"/>
                <a:gd name="T38" fmla="*/ 171 w 1285"/>
                <a:gd name="T39" fmla="*/ 872 h 1408"/>
                <a:gd name="T40" fmla="*/ 165 w 1285"/>
                <a:gd name="T41" fmla="*/ 881 h 1408"/>
                <a:gd name="T42" fmla="*/ 149 w 1285"/>
                <a:gd name="T43" fmla="*/ 939 h 1408"/>
                <a:gd name="T44" fmla="*/ 131 w 1285"/>
                <a:gd name="T45" fmla="*/ 939 h 1408"/>
                <a:gd name="T46" fmla="*/ 113 w 1285"/>
                <a:gd name="T47" fmla="*/ 920 h 1408"/>
                <a:gd name="T48" fmla="*/ 99 w 1285"/>
                <a:gd name="T49" fmla="*/ 909 h 1408"/>
                <a:gd name="T50" fmla="*/ 64 w 1285"/>
                <a:gd name="T51" fmla="*/ 881 h 1408"/>
                <a:gd name="T52" fmla="*/ 48 w 1285"/>
                <a:gd name="T53" fmla="*/ 881 h 1408"/>
                <a:gd name="T54" fmla="*/ 37 w 1285"/>
                <a:gd name="T55" fmla="*/ 920 h 1408"/>
                <a:gd name="T56" fmla="*/ 20 w 1285"/>
                <a:gd name="T57" fmla="*/ 909 h 1408"/>
                <a:gd name="T58" fmla="*/ 23 w 1285"/>
                <a:gd name="T59" fmla="*/ 852 h 1408"/>
                <a:gd name="T60" fmla="*/ 43 w 1285"/>
                <a:gd name="T61" fmla="*/ 859 h 1408"/>
                <a:gd name="T62" fmla="*/ 46 w 1285"/>
                <a:gd name="T63" fmla="*/ 840 h 1408"/>
                <a:gd name="T64" fmla="*/ 48 w 1285"/>
                <a:gd name="T65" fmla="*/ 791 h 1408"/>
                <a:gd name="T66" fmla="*/ 60 w 1285"/>
                <a:gd name="T67" fmla="*/ 770 h 1408"/>
                <a:gd name="T68" fmla="*/ 64 w 1285"/>
                <a:gd name="T69" fmla="*/ 731 h 1408"/>
                <a:gd name="T70" fmla="*/ 52 w 1285"/>
                <a:gd name="T71" fmla="*/ 670 h 1408"/>
                <a:gd name="T72" fmla="*/ 37 w 1285"/>
                <a:gd name="T73" fmla="*/ 630 h 1408"/>
                <a:gd name="T74" fmla="*/ 18 w 1285"/>
                <a:gd name="T75" fmla="*/ 581 h 1408"/>
                <a:gd name="T76" fmla="*/ 11 w 1285"/>
                <a:gd name="T77" fmla="*/ 511 h 1408"/>
                <a:gd name="T78" fmla="*/ 0 w 1285"/>
                <a:gd name="T79" fmla="*/ 421 h 1408"/>
                <a:gd name="T80" fmla="*/ 14 w 1285"/>
                <a:gd name="T81" fmla="*/ 440 h 1408"/>
                <a:gd name="T82" fmla="*/ 32 w 1285"/>
                <a:gd name="T83" fmla="*/ 391 h 1408"/>
                <a:gd name="T84" fmla="*/ 43 w 1285"/>
                <a:gd name="T85" fmla="*/ 301 h 1408"/>
                <a:gd name="T86" fmla="*/ 43 w 1285"/>
                <a:gd name="T87" fmla="*/ 251 h 1408"/>
                <a:gd name="T88" fmla="*/ 59 w 1285"/>
                <a:gd name="T89" fmla="*/ 230 h 1408"/>
                <a:gd name="T90" fmla="*/ 66 w 1285"/>
                <a:gd name="T91" fmla="*/ 281 h 1408"/>
                <a:gd name="T92" fmla="*/ 82 w 1285"/>
                <a:gd name="T93" fmla="*/ 241 h 1408"/>
                <a:gd name="T94" fmla="*/ 90 w 1285"/>
                <a:gd name="T95" fmla="*/ 221 h 1408"/>
                <a:gd name="T96" fmla="*/ 99 w 1285"/>
                <a:gd name="T97" fmla="*/ 200 h 1408"/>
                <a:gd name="T98" fmla="*/ 122 w 1285"/>
                <a:gd name="T99" fmla="*/ 230 h 1408"/>
                <a:gd name="T100" fmla="*/ 125 w 1285"/>
                <a:gd name="T101" fmla="*/ 181 h 1408"/>
                <a:gd name="T102" fmla="*/ 141 w 1285"/>
                <a:gd name="T103" fmla="*/ 90 h 1408"/>
                <a:gd name="T104" fmla="*/ 148 w 1285"/>
                <a:gd name="T105" fmla="*/ 31 h 1408"/>
                <a:gd name="T106" fmla="*/ 176 w 1285"/>
                <a:gd name="T107" fmla="*/ 0 h 1408"/>
                <a:gd name="T108" fmla="*/ 206 w 1285"/>
                <a:gd name="T109" fmla="*/ 61 h 1408"/>
                <a:gd name="T110" fmla="*/ 235 w 1285"/>
                <a:gd name="T111" fmla="*/ 49 h 140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285"/>
                <a:gd name="T169" fmla="*/ 0 h 1408"/>
                <a:gd name="T170" fmla="*/ 1285 w 1285"/>
                <a:gd name="T171" fmla="*/ 1408 h 140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285" h="1408">
                  <a:moveTo>
                    <a:pt x="1180" y="120"/>
                  </a:moveTo>
                  <a:lnTo>
                    <a:pt x="1240" y="225"/>
                  </a:lnTo>
                  <a:lnTo>
                    <a:pt x="1270" y="225"/>
                  </a:lnTo>
                  <a:lnTo>
                    <a:pt x="1285" y="270"/>
                  </a:lnTo>
                  <a:lnTo>
                    <a:pt x="1285" y="300"/>
                  </a:lnTo>
                  <a:lnTo>
                    <a:pt x="1225" y="345"/>
                  </a:lnTo>
                  <a:lnTo>
                    <a:pt x="1195" y="360"/>
                  </a:lnTo>
                  <a:lnTo>
                    <a:pt x="1165" y="360"/>
                  </a:lnTo>
                  <a:lnTo>
                    <a:pt x="1136" y="345"/>
                  </a:lnTo>
                  <a:lnTo>
                    <a:pt x="1150" y="390"/>
                  </a:lnTo>
                  <a:lnTo>
                    <a:pt x="1150" y="435"/>
                  </a:lnTo>
                  <a:lnTo>
                    <a:pt x="1165" y="465"/>
                  </a:lnTo>
                  <a:lnTo>
                    <a:pt x="1195" y="510"/>
                  </a:lnTo>
                  <a:lnTo>
                    <a:pt x="1225" y="495"/>
                  </a:lnTo>
                  <a:lnTo>
                    <a:pt x="1270" y="525"/>
                  </a:lnTo>
                  <a:lnTo>
                    <a:pt x="1240" y="555"/>
                  </a:lnTo>
                  <a:lnTo>
                    <a:pt x="1255" y="600"/>
                  </a:lnTo>
                  <a:lnTo>
                    <a:pt x="1240" y="614"/>
                  </a:lnTo>
                  <a:lnTo>
                    <a:pt x="1270" y="674"/>
                  </a:lnTo>
                  <a:lnTo>
                    <a:pt x="1270" y="749"/>
                  </a:lnTo>
                  <a:lnTo>
                    <a:pt x="1240" y="779"/>
                  </a:lnTo>
                  <a:lnTo>
                    <a:pt x="1255" y="824"/>
                  </a:lnTo>
                  <a:lnTo>
                    <a:pt x="1240" y="914"/>
                  </a:lnTo>
                  <a:lnTo>
                    <a:pt x="1180" y="899"/>
                  </a:lnTo>
                  <a:lnTo>
                    <a:pt x="1180" y="944"/>
                  </a:lnTo>
                  <a:lnTo>
                    <a:pt x="1150" y="944"/>
                  </a:lnTo>
                  <a:lnTo>
                    <a:pt x="1121" y="929"/>
                  </a:lnTo>
                  <a:lnTo>
                    <a:pt x="1091" y="944"/>
                  </a:lnTo>
                  <a:lnTo>
                    <a:pt x="1061" y="959"/>
                  </a:lnTo>
                  <a:lnTo>
                    <a:pt x="1061" y="989"/>
                  </a:lnTo>
                  <a:lnTo>
                    <a:pt x="1001" y="989"/>
                  </a:lnTo>
                  <a:lnTo>
                    <a:pt x="1001" y="1034"/>
                  </a:lnTo>
                  <a:lnTo>
                    <a:pt x="971" y="1034"/>
                  </a:lnTo>
                  <a:lnTo>
                    <a:pt x="971" y="1079"/>
                  </a:lnTo>
                  <a:lnTo>
                    <a:pt x="911" y="1079"/>
                  </a:lnTo>
                  <a:lnTo>
                    <a:pt x="852" y="1094"/>
                  </a:lnTo>
                  <a:lnTo>
                    <a:pt x="852" y="1169"/>
                  </a:lnTo>
                  <a:lnTo>
                    <a:pt x="911" y="1184"/>
                  </a:lnTo>
                  <a:lnTo>
                    <a:pt x="941" y="1289"/>
                  </a:lnTo>
                  <a:lnTo>
                    <a:pt x="881" y="1304"/>
                  </a:lnTo>
                  <a:lnTo>
                    <a:pt x="881" y="1289"/>
                  </a:lnTo>
                  <a:lnTo>
                    <a:pt x="852" y="1318"/>
                  </a:lnTo>
                  <a:lnTo>
                    <a:pt x="867" y="1378"/>
                  </a:lnTo>
                  <a:lnTo>
                    <a:pt x="777" y="1408"/>
                  </a:lnTo>
                  <a:lnTo>
                    <a:pt x="732" y="1393"/>
                  </a:lnTo>
                  <a:lnTo>
                    <a:pt x="672" y="1408"/>
                  </a:lnTo>
                  <a:lnTo>
                    <a:pt x="627" y="1408"/>
                  </a:lnTo>
                  <a:lnTo>
                    <a:pt x="583" y="1378"/>
                  </a:lnTo>
                  <a:lnTo>
                    <a:pt x="553" y="1378"/>
                  </a:lnTo>
                  <a:lnTo>
                    <a:pt x="508" y="1363"/>
                  </a:lnTo>
                  <a:lnTo>
                    <a:pt x="433" y="1333"/>
                  </a:lnTo>
                  <a:lnTo>
                    <a:pt x="329" y="1318"/>
                  </a:lnTo>
                  <a:lnTo>
                    <a:pt x="284" y="1333"/>
                  </a:lnTo>
                  <a:lnTo>
                    <a:pt x="254" y="1318"/>
                  </a:lnTo>
                  <a:lnTo>
                    <a:pt x="224" y="1318"/>
                  </a:lnTo>
                  <a:lnTo>
                    <a:pt x="194" y="1378"/>
                  </a:lnTo>
                  <a:lnTo>
                    <a:pt x="134" y="1378"/>
                  </a:lnTo>
                  <a:lnTo>
                    <a:pt x="104" y="1363"/>
                  </a:lnTo>
                  <a:lnTo>
                    <a:pt x="119" y="1333"/>
                  </a:lnTo>
                  <a:lnTo>
                    <a:pt x="119" y="1274"/>
                  </a:lnTo>
                  <a:lnTo>
                    <a:pt x="209" y="1244"/>
                  </a:lnTo>
                  <a:lnTo>
                    <a:pt x="224" y="1289"/>
                  </a:lnTo>
                  <a:lnTo>
                    <a:pt x="254" y="1289"/>
                  </a:lnTo>
                  <a:lnTo>
                    <a:pt x="239" y="1259"/>
                  </a:lnTo>
                  <a:lnTo>
                    <a:pt x="239" y="1229"/>
                  </a:lnTo>
                  <a:lnTo>
                    <a:pt x="254" y="1184"/>
                  </a:lnTo>
                  <a:lnTo>
                    <a:pt x="299" y="1124"/>
                  </a:lnTo>
                  <a:lnTo>
                    <a:pt x="314" y="1154"/>
                  </a:lnTo>
                  <a:lnTo>
                    <a:pt x="358" y="1124"/>
                  </a:lnTo>
                  <a:lnTo>
                    <a:pt x="329" y="1094"/>
                  </a:lnTo>
                  <a:lnTo>
                    <a:pt x="269" y="1019"/>
                  </a:lnTo>
                  <a:lnTo>
                    <a:pt x="269" y="1004"/>
                  </a:lnTo>
                  <a:lnTo>
                    <a:pt x="239" y="944"/>
                  </a:lnTo>
                  <a:lnTo>
                    <a:pt x="194" y="944"/>
                  </a:lnTo>
                  <a:lnTo>
                    <a:pt x="164" y="899"/>
                  </a:lnTo>
                  <a:lnTo>
                    <a:pt x="89" y="869"/>
                  </a:lnTo>
                  <a:lnTo>
                    <a:pt x="74" y="794"/>
                  </a:lnTo>
                  <a:lnTo>
                    <a:pt x="60" y="764"/>
                  </a:lnTo>
                  <a:lnTo>
                    <a:pt x="45" y="689"/>
                  </a:lnTo>
                  <a:lnTo>
                    <a:pt x="0" y="629"/>
                  </a:lnTo>
                  <a:lnTo>
                    <a:pt x="30" y="644"/>
                  </a:lnTo>
                  <a:lnTo>
                    <a:pt x="74" y="659"/>
                  </a:lnTo>
                  <a:lnTo>
                    <a:pt x="119" y="629"/>
                  </a:lnTo>
                  <a:lnTo>
                    <a:pt x="164" y="585"/>
                  </a:lnTo>
                  <a:lnTo>
                    <a:pt x="224" y="510"/>
                  </a:lnTo>
                  <a:lnTo>
                    <a:pt x="224" y="450"/>
                  </a:lnTo>
                  <a:lnTo>
                    <a:pt x="194" y="435"/>
                  </a:lnTo>
                  <a:lnTo>
                    <a:pt x="224" y="375"/>
                  </a:lnTo>
                  <a:lnTo>
                    <a:pt x="269" y="360"/>
                  </a:lnTo>
                  <a:lnTo>
                    <a:pt x="299" y="345"/>
                  </a:lnTo>
                  <a:lnTo>
                    <a:pt x="299" y="390"/>
                  </a:lnTo>
                  <a:lnTo>
                    <a:pt x="343" y="420"/>
                  </a:lnTo>
                  <a:lnTo>
                    <a:pt x="403" y="375"/>
                  </a:lnTo>
                  <a:lnTo>
                    <a:pt x="418" y="360"/>
                  </a:lnTo>
                  <a:lnTo>
                    <a:pt x="418" y="330"/>
                  </a:lnTo>
                  <a:lnTo>
                    <a:pt x="463" y="330"/>
                  </a:lnTo>
                  <a:lnTo>
                    <a:pt x="448" y="315"/>
                  </a:lnTo>
                  <a:lnTo>
                    <a:pt x="508" y="300"/>
                  </a:lnTo>
                  <a:lnTo>
                    <a:pt x="568" y="300"/>
                  </a:lnTo>
                  <a:lnTo>
                    <a:pt x="627" y="345"/>
                  </a:lnTo>
                  <a:lnTo>
                    <a:pt x="657" y="285"/>
                  </a:lnTo>
                  <a:lnTo>
                    <a:pt x="642" y="270"/>
                  </a:lnTo>
                  <a:lnTo>
                    <a:pt x="657" y="195"/>
                  </a:lnTo>
                  <a:lnTo>
                    <a:pt x="732" y="135"/>
                  </a:lnTo>
                  <a:lnTo>
                    <a:pt x="747" y="90"/>
                  </a:lnTo>
                  <a:lnTo>
                    <a:pt x="762" y="45"/>
                  </a:lnTo>
                  <a:lnTo>
                    <a:pt x="807" y="30"/>
                  </a:lnTo>
                  <a:lnTo>
                    <a:pt x="911" y="0"/>
                  </a:lnTo>
                  <a:lnTo>
                    <a:pt x="986" y="90"/>
                  </a:lnTo>
                  <a:lnTo>
                    <a:pt x="1061" y="90"/>
                  </a:lnTo>
                  <a:lnTo>
                    <a:pt x="1180" y="60"/>
                  </a:lnTo>
                  <a:lnTo>
                    <a:pt x="1210" y="75"/>
                  </a:lnTo>
                  <a:lnTo>
                    <a:pt x="1180" y="120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58" name="Freeform 16"/>
            <p:cNvSpPr>
              <a:spLocks/>
            </p:cNvSpPr>
            <p:nvPr/>
          </p:nvSpPr>
          <p:spPr bwMode="auto">
            <a:xfrm>
              <a:off x="8482" y="5045"/>
              <a:ext cx="1783" cy="1993"/>
            </a:xfrm>
            <a:custGeom>
              <a:avLst/>
              <a:gdLst>
                <a:gd name="T0" fmla="*/ 297 w 2003"/>
                <a:gd name="T1" fmla="*/ 1324 h 2052"/>
                <a:gd name="T2" fmla="*/ 334 w 2003"/>
                <a:gd name="T3" fmla="*/ 1324 h 2052"/>
                <a:gd name="T4" fmla="*/ 331 w 2003"/>
                <a:gd name="T5" fmla="*/ 1186 h 2052"/>
                <a:gd name="T6" fmla="*/ 369 w 2003"/>
                <a:gd name="T7" fmla="*/ 1066 h 2052"/>
                <a:gd name="T8" fmla="*/ 372 w 2003"/>
                <a:gd name="T9" fmla="*/ 887 h 2052"/>
                <a:gd name="T10" fmla="*/ 375 w 2003"/>
                <a:gd name="T11" fmla="*/ 844 h 2052"/>
                <a:gd name="T12" fmla="*/ 343 w 2003"/>
                <a:gd name="T13" fmla="*/ 806 h 2052"/>
                <a:gd name="T14" fmla="*/ 340 w 2003"/>
                <a:gd name="T15" fmla="*/ 667 h 2052"/>
                <a:gd name="T16" fmla="*/ 340 w 2003"/>
                <a:gd name="T17" fmla="*/ 577 h 2052"/>
                <a:gd name="T18" fmla="*/ 336 w 2003"/>
                <a:gd name="T19" fmla="*/ 509 h 2052"/>
                <a:gd name="T20" fmla="*/ 369 w 2003"/>
                <a:gd name="T21" fmla="*/ 408 h 2052"/>
                <a:gd name="T22" fmla="*/ 355 w 2003"/>
                <a:gd name="T23" fmla="*/ 289 h 2052"/>
                <a:gd name="T24" fmla="*/ 345 w 2003"/>
                <a:gd name="T25" fmla="*/ 309 h 2052"/>
                <a:gd name="T26" fmla="*/ 325 w 2003"/>
                <a:gd name="T27" fmla="*/ 289 h 2052"/>
                <a:gd name="T28" fmla="*/ 299 w 2003"/>
                <a:gd name="T29" fmla="*/ 160 h 2052"/>
                <a:gd name="T30" fmla="*/ 260 w 2003"/>
                <a:gd name="T31" fmla="*/ 60 h 2052"/>
                <a:gd name="T32" fmla="*/ 247 w 2003"/>
                <a:gd name="T33" fmla="*/ 0 h 2052"/>
                <a:gd name="T34" fmla="*/ 228 w 2003"/>
                <a:gd name="T35" fmla="*/ 60 h 2052"/>
                <a:gd name="T36" fmla="*/ 181 w 2003"/>
                <a:gd name="T37" fmla="*/ 100 h 2052"/>
                <a:gd name="T38" fmla="*/ 151 w 2003"/>
                <a:gd name="T39" fmla="*/ 80 h 2052"/>
                <a:gd name="T40" fmla="*/ 119 w 2003"/>
                <a:gd name="T41" fmla="*/ 17 h 2052"/>
                <a:gd name="T42" fmla="*/ 114 w 2003"/>
                <a:gd name="T43" fmla="*/ 31 h 2052"/>
                <a:gd name="T44" fmla="*/ 91 w 2003"/>
                <a:gd name="T45" fmla="*/ 31 h 2052"/>
                <a:gd name="T46" fmla="*/ 55 w 2003"/>
                <a:gd name="T47" fmla="*/ 119 h 2052"/>
                <a:gd name="T48" fmla="*/ 59 w 2003"/>
                <a:gd name="T49" fmla="*/ 180 h 2052"/>
                <a:gd name="T50" fmla="*/ 44 w 2003"/>
                <a:gd name="T51" fmla="*/ 160 h 2052"/>
                <a:gd name="T52" fmla="*/ 47 w 2003"/>
                <a:gd name="T53" fmla="*/ 220 h 2052"/>
                <a:gd name="T54" fmla="*/ 55 w 2003"/>
                <a:gd name="T55" fmla="*/ 279 h 2052"/>
                <a:gd name="T56" fmla="*/ 70 w 2003"/>
                <a:gd name="T57" fmla="*/ 338 h 2052"/>
                <a:gd name="T58" fmla="*/ 102 w 2003"/>
                <a:gd name="T59" fmla="*/ 368 h 2052"/>
                <a:gd name="T60" fmla="*/ 126 w 2003"/>
                <a:gd name="T61" fmla="*/ 408 h 2052"/>
                <a:gd name="T62" fmla="*/ 97 w 2003"/>
                <a:gd name="T63" fmla="*/ 496 h 2052"/>
                <a:gd name="T64" fmla="*/ 91 w 2003"/>
                <a:gd name="T65" fmla="*/ 618 h 2052"/>
                <a:gd name="T66" fmla="*/ 89 w 2003"/>
                <a:gd name="T67" fmla="*/ 677 h 2052"/>
                <a:gd name="T68" fmla="*/ 61 w 2003"/>
                <a:gd name="T69" fmla="*/ 737 h 2052"/>
                <a:gd name="T70" fmla="*/ 53 w 2003"/>
                <a:gd name="T71" fmla="*/ 767 h 2052"/>
                <a:gd name="T72" fmla="*/ 24 w 2003"/>
                <a:gd name="T73" fmla="*/ 776 h 2052"/>
                <a:gd name="T74" fmla="*/ 0 w 2003"/>
                <a:gd name="T75" fmla="*/ 836 h 2052"/>
                <a:gd name="T76" fmla="*/ 20 w 2003"/>
                <a:gd name="T77" fmla="*/ 895 h 2052"/>
                <a:gd name="T78" fmla="*/ 29 w 2003"/>
                <a:gd name="T79" fmla="*/ 946 h 2052"/>
                <a:gd name="T80" fmla="*/ 38 w 2003"/>
                <a:gd name="T81" fmla="*/ 1005 h 2052"/>
                <a:gd name="T82" fmla="*/ 65 w 2003"/>
                <a:gd name="T83" fmla="*/ 1086 h 2052"/>
                <a:gd name="T84" fmla="*/ 106 w 2003"/>
                <a:gd name="T85" fmla="*/ 1097 h 2052"/>
                <a:gd name="T86" fmla="*/ 129 w 2003"/>
                <a:gd name="T87" fmla="*/ 1097 h 2052"/>
                <a:gd name="T88" fmla="*/ 167 w 2003"/>
                <a:gd name="T89" fmla="*/ 1234 h 2052"/>
                <a:gd name="T90" fmla="*/ 208 w 2003"/>
                <a:gd name="T91" fmla="*/ 1165 h 2052"/>
                <a:gd name="T92" fmla="*/ 237 w 2003"/>
                <a:gd name="T93" fmla="*/ 1196 h 2052"/>
                <a:gd name="T94" fmla="*/ 247 w 2003"/>
                <a:gd name="T95" fmla="*/ 1274 h 205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003"/>
                <a:gd name="T145" fmla="*/ 0 h 2052"/>
                <a:gd name="T146" fmla="*/ 2003 w 2003"/>
                <a:gd name="T147" fmla="*/ 2052 h 205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003" h="2052">
                  <a:moveTo>
                    <a:pt x="1315" y="1977"/>
                  </a:moveTo>
                  <a:lnTo>
                    <a:pt x="1360" y="1977"/>
                  </a:lnTo>
                  <a:lnTo>
                    <a:pt x="1510" y="1992"/>
                  </a:lnTo>
                  <a:lnTo>
                    <a:pt x="1510" y="2052"/>
                  </a:lnTo>
                  <a:lnTo>
                    <a:pt x="1569" y="2037"/>
                  </a:lnTo>
                  <a:lnTo>
                    <a:pt x="1704" y="1992"/>
                  </a:lnTo>
                  <a:lnTo>
                    <a:pt x="1779" y="1888"/>
                  </a:lnTo>
                  <a:lnTo>
                    <a:pt x="1719" y="1843"/>
                  </a:lnTo>
                  <a:lnTo>
                    <a:pt x="1689" y="1783"/>
                  </a:lnTo>
                  <a:lnTo>
                    <a:pt x="1779" y="1633"/>
                  </a:lnTo>
                  <a:lnTo>
                    <a:pt x="1824" y="1633"/>
                  </a:lnTo>
                  <a:lnTo>
                    <a:pt x="1883" y="1603"/>
                  </a:lnTo>
                  <a:lnTo>
                    <a:pt x="2003" y="1513"/>
                  </a:lnTo>
                  <a:lnTo>
                    <a:pt x="1988" y="1438"/>
                  </a:lnTo>
                  <a:lnTo>
                    <a:pt x="1898" y="1333"/>
                  </a:lnTo>
                  <a:lnTo>
                    <a:pt x="1928" y="1318"/>
                  </a:lnTo>
                  <a:lnTo>
                    <a:pt x="1883" y="1303"/>
                  </a:lnTo>
                  <a:lnTo>
                    <a:pt x="1913" y="1273"/>
                  </a:lnTo>
                  <a:lnTo>
                    <a:pt x="1883" y="1169"/>
                  </a:lnTo>
                  <a:lnTo>
                    <a:pt x="1749" y="1169"/>
                  </a:lnTo>
                  <a:lnTo>
                    <a:pt x="1749" y="1213"/>
                  </a:lnTo>
                  <a:lnTo>
                    <a:pt x="1659" y="1169"/>
                  </a:lnTo>
                  <a:lnTo>
                    <a:pt x="1689" y="1079"/>
                  </a:lnTo>
                  <a:lnTo>
                    <a:pt x="1734" y="1004"/>
                  </a:lnTo>
                  <a:lnTo>
                    <a:pt x="1749" y="974"/>
                  </a:lnTo>
                  <a:lnTo>
                    <a:pt x="1719" y="959"/>
                  </a:lnTo>
                  <a:lnTo>
                    <a:pt x="1734" y="869"/>
                  </a:lnTo>
                  <a:lnTo>
                    <a:pt x="1764" y="824"/>
                  </a:lnTo>
                  <a:lnTo>
                    <a:pt x="1734" y="794"/>
                  </a:lnTo>
                  <a:lnTo>
                    <a:pt x="1719" y="764"/>
                  </a:lnTo>
                  <a:lnTo>
                    <a:pt x="1794" y="734"/>
                  </a:lnTo>
                  <a:lnTo>
                    <a:pt x="1824" y="659"/>
                  </a:lnTo>
                  <a:lnTo>
                    <a:pt x="1883" y="614"/>
                  </a:lnTo>
                  <a:lnTo>
                    <a:pt x="1943" y="539"/>
                  </a:lnTo>
                  <a:lnTo>
                    <a:pt x="1883" y="450"/>
                  </a:lnTo>
                  <a:lnTo>
                    <a:pt x="1809" y="435"/>
                  </a:lnTo>
                  <a:lnTo>
                    <a:pt x="1749" y="360"/>
                  </a:lnTo>
                  <a:lnTo>
                    <a:pt x="1704" y="435"/>
                  </a:lnTo>
                  <a:lnTo>
                    <a:pt x="1764" y="465"/>
                  </a:lnTo>
                  <a:lnTo>
                    <a:pt x="1764" y="524"/>
                  </a:lnTo>
                  <a:lnTo>
                    <a:pt x="1674" y="524"/>
                  </a:lnTo>
                  <a:lnTo>
                    <a:pt x="1659" y="435"/>
                  </a:lnTo>
                  <a:lnTo>
                    <a:pt x="1629" y="435"/>
                  </a:lnTo>
                  <a:lnTo>
                    <a:pt x="1614" y="285"/>
                  </a:lnTo>
                  <a:lnTo>
                    <a:pt x="1525" y="240"/>
                  </a:lnTo>
                  <a:lnTo>
                    <a:pt x="1480" y="240"/>
                  </a:lnTo>
                  <a:lnTo>
                    <a:pt x="1420" y="150"/>
                  </a:lnTo>
                  <a:lnTo>
                    <a:pt x="1330" y="90"/>
                  </a:lnTo>
                  <a:lnTo>
                    <a:pt x="1315" y="45"/>
                  </a:lnTo>
                  <a:lnTo>
                    <a:pt x="1286" y="0"/>
                  </a:lnTo>
                  <a:lnTo>
                    <a:pt x="1256" y="0"/>
                  </a:lnTo>
                  <a:lnTo>
                    <a:pt x="1241" y="45"/>
                  </a:lnTo>
                  <a:lnTo>
                    <a:pt x="1166" y="60"/>
                  </a:lnTo>
                  <a:lnTo>
                    <a:pt x="1166" y="90"/>
                  </a:lnTo>
                  <a:lnTo>
                    <a:pt x="1121" y="60"/>
                  </a:lnTo>
                  <a:lnTo>
                    <a:pt x="1091" y="45"/>
                  </a:lnTo>
                  <a:lnTo>
                    <a:pt x="927" y="150"/>
                  </a:lnTo>
                  <a:lnTo>
                    <a:pt x="807" y="165"/>
                  </a:lnTo>
                  <a:lnTo>
                    <a:pt x="822" y="105"/>
                  </a:lnTo>
                  <a:lnTo>
                    <a:pt x="777" y="120"/>
                  </a:lnTo>
                  <a:lnTo>
                    <a:pt x="718" y="75"/>
                  </a:lnTo>
                  <a:lnTo>
                    <a:pt x="718" y="45"/>
                  </a:lnTo>
                  <a:lnTo>
                    <a:pt x="613" y="30"/>
                  </a:lnTo>
                  <a:lnTo>
                    <a:pt x="613" y="75"/>
                  </a:lnTo>
                  <a:lnTo>
                    <a:pt x="583" y="90"/>
                  </a:lnTo>
                  <a:lnTo>
                    <a:pt x="583" y="45"/>
                  </a:lnTo>
                  <a:lnTo>
                    <a:pt x="553" y="30"/>
                  </a:lnTo>
                  <a:lnTo>
                    <a:pt x="523" y="45"/>
                  </a:lnTo>
                  <a:lnTo>
                    <a:pt x="464" y="45"/>
                  </a:lnTo>
                  <a:lnTo>
                    <a:pt x="404" y="60"/>
                  </a:lnTo>
                  <a:lnTo>
                    <a:pt x="329" y="75"/>
                  </a:lnTo>
                  <a:lnTo>
                    <a:pt x="284" y="180"/>
                  </a:lnTo>
                  <a:lnTo>
                    <a:pt x="299" y="225"/>
                  </a:lnTo>
                  <a:lnTo>
                    <a:pt x="284" y="240"/>
                  </a:lnTo>
                  <a:lnTo>
                    <a:pt x="299" y="270"/>
                  </a:lnTo>
                  <a:lnTo>
                    <a:pt x="269" y="270"/>
                  </a:lnTo>
                  <a:lnTo>
                    <a:pt x="239" y="225"/>
                  </a:lnTo>
                  <a:lnTo>
                    <a:pt x="225" y="240"/>
                  </a:lnTo>
                  <a:lnTo>
                    <a:pt x="254" y="315"/>
                  </a:lnTo>
                  <a:lnTo>
                    <a:pt x="225" y="300"/>
                  </a:lnTo>
                  <a:lnTo>
                    <a:pt x="239" y="330"/>
                  </a:lnTo>
                  <a:lnTo>
                    <a:pt x="284" y="375"/>
                  </a:lnTo>
                  <a:lnTo>
                    <a:pt x="269" y="405"/>
                  </a:lnTo>
                  <a:lnTo>
                    <a:pt x="284" y="420"/>
                  </a:lnTo>
                  <a:lnTo>
                    <a:pt x="269" y="480"/>
                  </a:lnTo>
                  <a:lnTo>
                    <a:pt x="314" y="465"/>
                  </a:lnTo>
                  <a:lnTo>
                    <a:pt x="359" y="509"/>
                  </a:lnTo>
                  <a:lnTo>
                    <a:pt x="374" y="495"/>
                  </a:lnTo>
                  <a:lnTo>
                    <a:pt x="464" y="569"/>
                  </a:lnTo>
                  <a:lnTo>
                    <a:pt x="523" y="554"/>
                  </a:lnTo>
                  <a:lnTo>
                    <a:pt x="598" y="539"/>
                  </a:lnTo>
                  <a:lnTo>
                    <a:pt x="613" y="509"/>
                  </a:lnTo>
                  <a:lnTo>
                    <a:pt x="643" y="614"/>
                  </a:lnTo>
                  <a:lnTo>
                    <a:pt x="598" y="674"/>
                  </a:lnTo>
                  <a:lnTo>
                    <a:pt x="568" y="719"/>
                  </a:lnTo>
                  <a:lnTo>
                    <a:pt x="493" y="749"/>
                  </a:lnTo>
                  <a:lnTo>
                    <a:pt x="419" y="779"/>
                  </a:lnTo>
                  <a:lnTo>
                    <a:pt x="434" y="869"/>
                  </a:lnTo>
                  <a:lnTo>
                    <a:pt x="464" y="929"/>
                  </a:lnTo>
                  <a:lnTo>
                    <a:pt x="493" y="989"/>
                  </a:lnTo>
                  <a:lnTo>
                    <a:pt x="449" y="1004"/>
                  </a:lnTo>
                  <a:lnTo>
                    <a:pt x="449" y="1019"/>
                  </a:lnTo>
                  <a:lnTo>
                    <a:pt x="449" y="1064"/>
                  </a:lnTo>
                  <a:lnTo>
                    <a:pt x="419" y="1094"/>
                  </a:lnTo>
                  <a:lnTo>
                    <a:pt x="314" y="1109"/>
                  </a:lnTo>
                  <a:lnTo>
                    <a:pt x="284" y="1199"/>
                  </a:lnTo>
                  <a:lnTo>
                    <a:pt x="269" y="1199"/>
                  </a:lnTo>
                  <a:lnTo>
                    <a:pt x="269" y="1154"/>
                  </a:lnTo>
                  <a:lnTo>
                    <a:pt x="210" y="1199"/>
                  </a:lnTo>
                  <a:lnTo>
                    <a:pt x="210" y="1169"/>
                  </a:lnTo>
                  <a:lnTo>
                    <a:pt x="120" y="1169"/>
                  </a:lnTo>
                  <a:lnTo>
                    <a:pt x="90" y="1169"/>
                  </a:lnTo>
                  <a:lnTo>
                    <a:pt x="75" y="1243"/>
                  </a:lnTo>
                  <a:lnTo>
                    <a:pt x="0" y="1258"/>
                  </a:lnTo>
                  <a:lnTo>
                    <a:pt x="0" y="1288"/>
                  </a:lnTo>
                  <a:lnTo>
                    <a:pt x="60" y="1333"/>
                  </a:lnTo>
                  <a:lnTo>
                    <a:pt x="105" y="1348"/>
                  </a:lnTo>
                  <a:lnTo>
                    <a:pt x="120" y="1393"/>
                  </a:lnTo>
                  <a:lnTo>
                    <a:pt x="150" y="1378"/>
                  </a:lnTo>
                  <a:lnTo>
                    <a:pt x="150" y="1423"/>
                  </a:lnTo>
                  <a:lnTo>
                    <a:pt x="195" y="1438"/>
                  </a:lnTo>
                  <a:lnTo>
                    <a:pt x="180" y="1483"/>
                  </a:lnTo>
                  <a:lnTo>
                    <a:pt x="195" y="1513"/>
                  </a:lnTo>
                  <a:lnTo>
                    <a:pt x="239" y="1573"/>
                  </a:lnTo>
                  <a:lnTo>
                    <a:pt x="269" y="1543"/>
                  </a:lnTo>
                  <a:lnTo>
                    <a:pt x="329" y="1633"/>
                  </a:lnTo>
                  <a:lnTo>
                    <a:pt x="404" y="1678"/>
                  </a:lnTo>
                  <a:lnTo>
                    <a:pt x="479" y="1648"/>
                  </a:lnTo>
                  <a:lnTo>
                    <a:pt x="538" y="1648"/>
                  </a:lnTo>
                  <a:lnTo>
                    <a:pt x="598" y="1708"/>
                  </a:lnTo>
                  <a:lnTo>
                    <a:pt x="613" y="1708"/>
                  </a:lnTo>
                  <a:lnTo>
                    <a:pt x="658" y="1648"/>
                  </a:lnTo>
                  <a:lnTo>
                    <a:pt x="718" y="1723"/>
                  </a:lnTo>
                  <a:lnTo>
                    <a:pt x="807" y="1768"/>
                  </a:lnTo>
                  <a:lnTo>
                    <a:pt x="852" y="1858"/>
                  </a:lnTo>
                  <a:lnTo>
                    <a:pt x="972" y="1768"/>
                  </a:lnTo>
                  <a:lnTo>
                    <a:pt x="1046" y="1738"/>
                  </a:lnTo>
                  <a:lnTo>
                    <a:pt x="1061" y="1753"/>
                  </a:lnTo>
                  <a:lnTo>
                    <a:pt x="1166" y="1663"/>
                  </a:lnTo>
                  <a:lnTo>
                    <a:pt x="1196" y="1693"/>
                  </a:lnTo>
                  <a:lnTo>
                    <a:pt x="1211" y="1798"/>
                  </a:lnTo>
                  <a:lnTo>
                    <a:pt x="1166" y="1888"/>
                  </a:lnTo>
                  <a:lnTo>
                    <a:pt x="1181" y="1932"/>
                  </a:lnTo>
                  <a:lnTo>
                    <a:pt x="1256" y="1917"/>
                  </a:lnTo>
                  <a:lnTo>
                    <a:pt x="1286" y="1977"/>
                  </a:lnTo>
                  <a:lnTo>
                    <a:pt x="1315" y="1977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59" name="Freeform 17"/>
            <p:cNvSpPr>
              <a:spLocks/>
            </p:cNvSpPr>
            <p:nvPr/>
          </p:nvSpPr>
          <p:spPr bwMode="auto">
            <a:xfrm>
              <a:off x="3827" y="1380"/>
              <a:ext cx="1596" cy="1599"/>
            </a:xfrm>
            <a:custGeom>
              <a:avLst/>
              <a:gdLst>
                <a:gd name="T0" fmla="*/ 296 w 1793"/>
                <a:gd name="T1" fmla="*/ 0 h 1647"/>
                <a:gd name="T2" fmla="*/ 307 w 1793"/>
                <a:gd name="T3" fmla="*/ 79 h 1647"/>
                <a:gd name="T4" fmla="*/ 311 w 1793"/>
                <a:gd name="T5" fmla="*/ 148 h 1647"/>
                <a:gd name="T6" fmla="*/ 313 w 1793"/>
                <a:gd name="T7" fmla="*/ 257 h 1647"/>
                <a:gd name="T8" fmla="*/ 313 w 1793"/>
                <a:gd name="T9" fmla="*/ 307 h 1647"/>
                <a:gd name="T10" fmla="*/ 336 w 1793"/>
                <a:gd name="T11" fmla="*/ 396 h 1647"/>
                <a:gd name="T12" fmla="*/ 340 w 1793"/>
                <a:gd name="T13" fmla="*/ 545 h 1647"/>
                <a:gd name="T14" fmla="*/ 328 w 1793"/>
                <a:gd name="T15" fmla="*/ 594 h 1647"/>
                <a:gd name="T16" fmla="*/ 336 w 1793"/>
                <a:gd name="T17" fmla="*/ 594 h 1647"/>
                <a:gd name="T18" fmla="*/ 331 w 1793"/>
                <a:gd name="T19" fmla="*/ 644 h 1647"/>
                <a:gd name="T20" fmla="*/ 299 w 1793"/>
                <a:gd name="T21" fmla="*/ 753 h 1647"/>
                <a:gd name="T22" fmla="*/ 278 w 1793"/>
                <a:gd name="T23" fmla="*/ 782 h 1647"/>
                <a:gd name="T24" fmla="*/ 257 w 1793"/>
                <a:gd name="T25" fmla="*/ 880 h 1647"/>
                <a:gd name="T26" fmla="*/ 234 w 1793"/>
                <a:gd name="T27" fmla="*/ 829 h 1647"/>
                <a:gd name="T28" fmla="*/ 223 w 1793"/>
                <a:gd name="T29" fmla="*/ 852 h 1647"/>
                <a:gd name="T30" fmla="*/ 193 w 1793"/>
                <a:gd name="T31" fmla="*/ 811 h 1647"/>
                <a:gd name="T32" fmla="*/ 181 w 1793"/>
                <a:gd name="T33" fmla="*/ 811 h 1647"/>
                <a:gd name="T34" fmla="*/ 158 w 1793"/>
                <a:gd name="T35" fmla="*/ 891 h 1647"/>
                <a:gd name="T36" fmla="*/ 150 w 1793"/>
                <a:gd name="T37" fmla="*/ 952 h 1647"/>
                <a:gd name="T38" fmla="*/ 143 w 1793"/>
                <a:gd name="T39" fmla="*/ 1010 h 1647"/>
                <a:gd name="T40" fmla="*/ 141 w 1793"/>
                <a:gd name="T41" fmla="*/ 1040 h 1647"/>
                <a:gd name="T42" fmla="*/ 126 w 1793"/>
                <a:gd name="T43" fmla="*/ 1087 h 1647"/>
                <a:gd name="T44" fmla="*/ 112 w 1793"/>
                <a:gd name="T45" fmla="*/ 1070 h 1647"/>
                <a:gd name="T46" fmla="*/ 93 w 1793"/>
                <a:gd name="T47" fmla="*/ 1010 h 1647"/>
                <a:gd name="T48" fmla="*/ 83 w 1793"/>
                <a:gd name="T49" fmla="*/ 968 h 1647"/>
                <a:gd name="T50" fmla="*/ 74 w 1793"/>
                <a:gd name="T51" fmla="*/ 952 h 1647"/>
                <a:gd name="T52" fmla="*/ 67 w 1793"/>
                <a:gd name="T53" fmla="*/ 852 h 1647"/>
                <a:gd name="T54" fmla="*/ 59 w 1793"/>
                <a:gd name="T55" fmla="*/ 792 h 1647"/>
                <a:gd name="T56" fmla="*/ 55 w 1793"/>
                <a:gd name="T57" fmla="*/ 732 h 1647"/>
                <a:gd name="T58" fmla="*/ 53 w 1793"/>
                <a:gd name="T59" fmla="*/ 673 h 1647"/>
                <a:gd name="T60" fmla="*/ 47 w 1793"/>
                <a:gd name="T61" fmla="*/ 633 h 1647"/>
                <a:gd name="T62" fmla="*/ 44 w 1793"/>
                <a:gd name="T63" fmla="*/ 603 h 1647"/>
                <a:gd name="T64" fmla="*/ 35 w 1793"/>
                <a:gd name="T65" fmla="*/ 554 h 1647"/>
                <a:gd name="T66" fmla="*/ 32 w 1793"/>
                <a:gd name="T67" fmla="*/ 524 h 1647"/>
                <a:gd name="T68" fmla="*/ 29 w 1793"/>
                <a:gd name="T69" fmla="*/ 503 h 1647"/>
                <a:gd name="T70" fmla="*/ 23 w 1793"/>
                <a:gd name="T71" fmla="*/ 435 h 1647"/>
                <a:gd name="T72" fmla="*/ 18 w 1793"/>
                <a:gd name="T73" fmla="*/ 376 h 1647"/>
                <a:gd name="T74" fmla="*/ 9 w 1793"/>
                <a:gd name="T75" fmla="*/ 356 h 1647"/>
                <a:gd name="T76" fmla="*/ 0 w 1793"/>
                <a:gd name="T77" fmla="*/ 297 h 1647"/>
                <a:gd name="T78" fmla="*/ 9 w 1793"/>
                <a:gd name="T79" fmla="*/ 276 h 1647"/>
                <a:gd name="T80" fmla="*/ 93 w 1793"/>
                <a:gd name="T81" fmla="*/ 168 h 1647"/>
                <a:gd name="T82" fmla="*/ 138 w 1793"/>
                <a:gd name="T83" fmla="*/ 129 h 1647"/>
                <a:gd name="T84" fmla="*/ 188 w 1793"/>
                <a:gd name="T85" fmla="*/ 138 h 1647"/>
                <a:gd name="T86" fmla="*/ 242 w 1793"/>
                <a:gd name="T87" fmla="*/ 79 h 1647"/>
                <a:gd name="T88" fmla="*/ 260 w 1793"/>
                <a:gd name="T89" fmla="*/ 48 h 16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93"/>
                <a:gd name="T136" fmla="*/ 0 h 1647"/>
                <a:gd name="T137" fmla="*/ 1793 w 1793"/>
                <a:gd name="T138" fmla="*/ 1647 h 16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93" h="1647">
                  <a:moveTo>
                    <a:pt x="1330" y="74"/>
                  </a:moveTo>
                  <a:lnTo>
                    <a:pt x="1509" y="0"/>
                  </a:lnTo>
                  <a:lnTo>
                    <a:pt x="1554" y="104"/>
                  </a:lnTo>
                  <a:lnTo>
                    <a:pt x="1569" y="119"/>
                  </a:lnTo>
                  <a:lnTo>
                    <a:pt x="1569" y="149"/>
                  </a:lnTo>
                  <a:lnTo>
                    <a:pt x="1584" y="224"/>
                  </a:lnTo>
                  <a:lnTo>
                    <a:pt x="1584" y="314"/>
                  </a:lnTo>
                  <a:lnTo>
                    <a:pt x="1599" y="389"/>
                  </a:lnTo>
                  <a:lnTo>
                    <a:pt x="1584" y="404"/>
                  </a:lnTo>
                  <a:lnTo>
                    <a:pt x="1599" y="464"/>
                  </a:lnTo>
                  <a:lnTo>
                    <a:pt x="1704" y="509"/>
                  </a:lnTo>
                  <a:lnTo>
                    <a:pt x="1718" y="599"/>
                  </a:lnTo>
                  <a:lnTo>
                    <a:pt x="1793" y="749"/>
                  </a:lnTo>
                  <a:lnTo>
                    <a:pt x="1733" y="823"/>
                  </a:lnTo>
                  <a:lnTo>
                    <a:pt x="1689" y="868"/>
                  </a:lnTo>
                  <a:lnTo>
                    <a:pt x="1674" y="898"/>
                  </a:lnTo>
                  <a:lnTo>
                    <a:pt x="1674" y="913"/>
                  </a:lnTo>
                  <a:lnTo>
                    <a:pt x="1718" y="898"/>
                  </a:lnTo>
                  <a:lnTo>
                    <a:pt x="1718" y="928"/>
                  </a:lnTo>
                  <a:lnTo>
                    <a:pt x="1689" y="973"/>
                  </a:lnTo>
                  <a:lnTo>
                    <a:pt x="1584" y="1003"/>
                  </a:lnTo>
                  <a:lnTo>
                    <a:pt x="1524" y="1138"/>
                  </a:lnTo>
                  <a:lnTo>
                    <a:pt x="1464" y="1258"/>
                  </a:lnTo>
                  <a:lnTo>
                    <a:pt x="1420" y="1183"/>
                  </a:lnTo>
                  <a:lnTo>
                    <a:pt x="1360" y="1228"/>
                  </a:lnTo>
                  <a:lnTo>
                    <a:pt x="1315" y="1333"/>
                  </a:lnTo>
                  <a:lnTo>
                    <a:pt x="1270" y="1348"/>
                  </a:lnTo>
                  <a:lnTo>
                    <a:pt x="1195" y="1258"/>
                  </a:lnTo>
                  <a:lnTo>
                    <a:pt x="1195" y="1273"/>
                  </a:lnTo>
                  <a:lnTo>
                    <a:pt x="1136" y="1288"/>
                  </a:lnTo>
                  <a:lnTo>
                    <a:pt x="1091" y="1183"/>
                  </a:lnTo>
                  <a:lnTo>
                    <a:pt x="986" y="1228"/>
                  </a:lnTo>
                  <a:lnTo>
                    <a:pt x="971" y="1243"/>
                  </a:lnTo>
                  <a:lnTo>
                    <a:pt x="926" y="1228"/>
                  </a:lnTo>
                  <a:lnTo>
                    <a:pt x="777" y="1318"/>
                  </a:lnTo>
                  <a:lnTo>
                    <a:pt x="807" y="1348"/>
                  </a:lnTo>
                  <a:lnTo>
                    <a:pt x="762" y="1423"/>
                  </a:lnTo>
                  <a:lnTo>
                    <a:pt x="762" y="1438"/>
                  </a:lnTo>
                  <a:lnTo>
                    <a:pt x="732" y="1438"/>
                  </a:lnTo>
                  <a:lnTo>
                    <a:pt x="732" y="1527"/>
                  </a:lnTo>
                  <a:lnTo>
                    <a:pt x="747" y="1557"/>
                  </a:lnTo>
                  <a:lnTo>
                    <a:pt x="717" y="1572"/>
                  </a:lnTo>
                  <a:lnTo>
                    <a:pt x="717" y="1617"/>
                  </a:lnTo>
                  <a:lnTo>
                    <a:pt x="642" y="1647"/>
                  </a:lnTo>
                  <a:lnTo>
                    <a:pt x="628" y="1602"/>
                  </a:lnTo>
                  <a:lnTo>
                    <a:pt x="568" y="1617"/>
                  </a:lnTo>
                  <a:lnTo>
                    <a:pt x="523" y="1587"/>
                  </a:lnTo>
                  <a:lnTo>
                    <a:pt x="478" y="1527"/>
                  </a:lnTo>
                  <a:lnTo>
                    <a:pt x="418" y="1482"/>
                  </a:lnTo>
                  <a:lnTo>
                    <a:pt x="418" y="1467"/>
                  </a:lnTo>
                  <a:lnTo>
                    <a:pt x="388" y="1467"/>
                  </a:lnTo>
                  <a:lnTo>
                    <a:pt x="374" y="1438"/>
                  </a:lnTo>
                  <a:lnTo>
                    <a:pt x="359" y="1333"/>
                  </a:lnTo>
                  <a:lnTo>
                    <a:pt x="344" y="1288"/>
                  </a:lnTo>
                  <a:lnTo>
                    <a:pt x="344" y="1258"/>
                  </a:lnTo>
                  <a:lnTo>
                    <a:pt x="299" y="1198"/>
                  </a:lnTo>
                  <a:lnTo>
                    <a:pt x="299" y="1153"/>
                  </a:lnTo>
                  <a:lnTo>
                    <a:pt x="284" y="1108"/>
                  </a:lnTo>
                  <a:lnTo>
                    <a:pt x="269" y="1063"/>
                  </a:lnTo>
                  <a:lnTo>
                    <a:pt x="269" y="1018"/>
                  </a:lnTo>
                  <a:lnTo>
                    <a:pt x="239" y="973"/>
                  </a:lnTo>
                  <a:lnTo>
                    <a:pt x="239" y="958"/>
                  </a:lnTo>
                  <a:lnTo>
                    <a:pt x="224" y="928"/>
                  </a:lnTo>
                  <a:lnTo>
                    <a:pt x="224" y="913"/>
                  </a:lnTo>
                  <a:lnTo>
                    <a:pt x="194" y="868"/>
                  </a:lnTo>
                  <a:lnTo>
                    <a:pt x="179" y="838"/>
                  </a:lnTo>
                  <a:lnTo>
                    <a:pt x="194" y="808"/>
                  </a:lnTo>
                  <a:lnTo>
                    <a:pt x="164" y="793"/>
                  </a:lnTo>
                  <a:lnTo>
                    <a:pt x="164" y="778"/>
                  </a:lnTo>
                  <a:lnTo>
                    <a:pt x="149" y="763"/>
                  </a:lnTo>
                  <a:lnTo>
                    <a:pt x="149" y="749"/>
                  </a:lnTo>
                  <a:lnTo>
                    <a:pt x="119" y="659"/>
                  </a:lnTo>
                  <a:lnTo>
                    <a:pt x="90" y="629"/>
                  </a:lnTo>
                  <a:lnTo>
                    <a:pt x="90" y="569"/>
                  </a:lnTo>
                  <a:lnTo>
                    <a:pt x="45" y="539"/>
                  </a:lnTo>
                  <a:lnTo>
                    <a:pt x="15" y="464"/>
                  </a:lnTo>
                  <a:lnTo>
                    <a:pt x="0" y="449"/>
                  </a:lnTo>
                  <a:lnTo>
                    <a:pt x="30" y="449"/>
                  </a:lnTo>
                  <a:lnTo>
                    <a:pt x="45" y="419"/>
                  </a:lnTo>
                  <a:lnTo>
                    <a:pt x="224" y="344"/>
                  </a:lnTo>
                  <a:lnTo>
                    <a:pt x="478" y="254"/>
                  </a:lnTo>
                  <a:lnTo>
                    <a:pt x="553" y="239"/>
                  </a:lnTo>
                  <a:lnTo>
                    <a:pt x="702" y="194"/>
                  </a:lnTo>
                  <a:lnTo>
                    <a:pt x="807" y="164"/>
                  </a:lnTo>
                  <a:lnTo>
                    <a:pt x="956" y="209"/>
                  </a:lnTo>
                  <a:lnTo>
                    <a:pt x="1121" y="164"/>
                  </a:lnTo>
                  <a:lnTo>
                    <a:pt x="1240" y="119"/>
                  </a:lnTo>
                  <a:lnTo>
                    <a:pt x="1270" y="104"/>
                  </a:lnTo>
                  <a:lnTo>
                    <a:pt x="1330" y="74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60" name="Freeform 18"/>
            <p:cNvSpPr>
              <a:spLocks/>
            </p:cNvSpPr>
            <p:nvPr/>
          </p:nvSpPr>
          <p:spPr bwMode="auto">
            <a:xfrm>
              <a:off x="3615" y="4216"/>
              <a:ext cx="3365" cy="2634"/>
            </a:xfrm>
            <a:custGeom>
              <a:avLst/>
              <a:gdLst>
                <a:gd name="T0" fmla="*/ 699 w 3781"/>
                <a:gd name="T1" fmla="*/ 1663 h 2712"/>
                <a:gd name="T2" fmla="*/ 713 w 3781"/>
                <a:gd name="T3" fmla="*/ 1593 h 2712"/>
                <a:gd name="T4" fmla="*/ 693 w 3781"/>
                <a:gd name="T5" fmla="*/ 1403 h 2712"/>
                <a:gd name="T6" fmla="*/ 651 w 3781"/>
                <a:gd name="T7" fmla="*/ 1473 h 2712"/>
                <a:gd name="T8" fmla="*/ 651 w 3781"/>
                <a:gd name="T9" fmla="*/ 1335 h 2712"/>
                <a:gd name="T10" fmla="*/ 684 w 3781"/>
                <a:gd name="T11" fmla="*/ 1264 h 2712"/>
                <a:gd name="T12" fmla="*/ 731 w 3781"/>
                <a:gd name="T13" fmla="*/ 1175 h 2712"/>
                <a:gd name="T14" fmla="*/ 709 w 3781"/>
                <a:gd name="T15" fmla="*/ 997 h 2712"/>
                <a:gd name="T16" fmla="*/ 721 w 3781"/>
                <a:gd name="T17" fmla="*/ 937 h 2712"/>
                <a:gd name="T18" fmla="*/ 666 w 3781"/>
                <a:gd name="T19" fmla="*/ 946 h 2712"/>
                <a:gd name="T20" fmla="*/ 677 w 3781"/>
                <a:gd name="T21" fmla="*/ 888 h 2712"/>
                <a:gd name="T22" fmla="*/ 693 w 3781"/>
                <a:gd name="T23" fmla="*/ 758 h 2712"/>
                <a:gd name="T24" fmla="*/ 643 w 3781"/>
                <a:gd name="T25" fmla="*/ 557 h 2712"/>
                <a:gd name="T26" fmla="*/ 596 w 3781"/>
                <a:gd name="T27" fmla="*/ 568 h 2712"/>
                <a:gd name="T28" fmla="*/ 553 w 3781"/>
                <a:gd name="T29" fmla="*/ 538 h 2712"/>
                <a:gd name="T30" fmla="*/ 514 w 3781"/>
                <a:gd name="T31" fmla="*/ 496 h 2712"/>
                <a:gd name="T32" fmla="*/ 471 w 3781"/>
                <a:gd name="T33" fmla="*/ 557 h 2712"/>
                <a:gd name="T34" fmla="*/ 430 w 3781"/>
                <a:gd name="T35" fmla="*/ 496 h 2712"/>
                <a:gd name="T36" fmla="*/ 385 w 3781"/>
                <a:gd name="T37" fmla="*/ 508 h 2712"/>
                <a:gd name="T38" fmla="*/ 339 w 3781"/>
                <a:gd name="T39" fmla="*/ 479 h 2712"/>
                <a:gd name="T40" fmla="*/ 304 w 3781"/>
                <a:gd name="T41" fmla="*/ 409 h 2712"/>
                <a:gd name="T42" fmla="*/ 288 w 3781"/>
                <a:gd name="T43" fmla="*/ 329 h 2712"/>
                <a:gd name="T44" fmla="*/ 277 w 3781"/>
                <a:gd name="T45" fmla="*/ 270 h 2712"/>
                <a:gd name="T46" fmla="*/ 260 w 3781"/>
                <a:gd name="T47" fmla="*/ 200 h 2712"/>
                <a:gd name="T48" fmla="*/ 237 w 3781"/>
                <a:gd name="T49" fmla="*/ 150 h 2712"/>
                <a:gd name="T50" fmla="*/ 196 w 3781"/>
                <a:gd name="T51" fmla="*/ 70 h 2712"/>
                <a:gd name="T52" fmla="*/ 206 w 3781"/>
                <a:gd name="T53" fmla="*/ 0 h 2712"/>
                <a:gd name="T54" fmla="*/ 163 w 3781"/>
                <a:gd name="T55" fmla="*/ 80 h 2712"/>
                <a:gd name="T56" fmla="*/ 142 w 3781"/>
                <a:gd name="T57" fmla="*/ 150 h 2712"/>
                <a:gd name="T58" fmla="*/ 129 w 3781"/>
                <a:gd name="T59" fmla="*/ 249 h 2712"/>
                <a:gd name="T60" fmla="*/ 111 w 3781"/>
                <a:gd name="T61" fmla="*/ 298 h 2712"/>
                <a:gd name="T62" fmla="*/ 140 w 3781"/>
                <a:gd name="T63" fmla="*/ 358 h 2712"/>
                <a:gd name="T64" fmla="*/ 117 w 3781"/>
                <a:gd name="T65" fmla="*/ 399 h 2712"/>
                <a:gd name="T66" fmla="*/ 118 w 3781"/>
                <a:gd name="T67" fmla="*/ 479 h 2712"/>
                <a:gd name="T68" fmla="*/ 102 w 3781"/>
                <a:gd name="T69" fmla="*/ 568 h 2712"/>
                <a:gd name="T70" fmla="*/ 99 w 3781"/>
                <a:gd name="T71" fmla="*/ 788 h 2712"/>
                <a:gd name="T72" fmla="*/ 67 w 3781"/>
                <a:gd name="T73" fmla="*/ 837 h 2712"/>
                <a:gd name="T74" fmla="*/ 32 w 3781"/>
                <a:gd name="T75" fmla="*/ 844 h 2712"/>
                <a:gd name="T76" fmla="*/ 18 w 3781"/>
                <a:gd name="T77" fmla="*/ 976 h 2712"/>
                <a:gd name="T78" fmla="*/ 35 w 3781"/>
                <a:gd name="T79" fmla="*/ 1126 h 2712"/>
                <a:gd name="T80" fmla="*/ 69 w 3781"/>
                <a:gd name="T81" fmla="*/ 1126 h 2712"/>
                <a:gd name="T82" fmla="*/ 117 w 3781"/>
                <a:gd name="T83" fmla="*/ 1126 h 2712"/>
                <a:gd name="T84" fmla="*/ 160 w 3781"/>
                <a:gd name="T85" fmla="*/ 1074 h 2712"/>
                <a:gd name="T86" fmla="*/ 192 w 3781"/>
                <a:gd name="T87" fmla="*/ 1057 h 2712"/>
                <a:gd name="T88" fmla="*/ 227 w 3781"/>
                <a:gd name="T89" fmla="*/ 1116 h 2712"/>
                <a:gd name="T90" fmla="*/ 284 w 3781"/>
                <a:gd name="T91" fmla="*/ 1057 h 2712"/>
                <a:gd name="T92" fmla="*/ 295 w 3781"/>
                <a:gd name="T93" fmla="*/ 1215 h 2712"/>
                <a:gd name="T94" fmla="*/ 237 w 3781"/>
                <a:gd name="T95" fmla="*/ 1493 h 2712"/>
                <a:gd name="T96" fmla="*/ 269 w 3781"/>
                <a:gd name="T97" fmla="*/ 1554 h 2712"/>
                <a:gd name="T98" fmla="*/ 292 w 3781"/>
                <a:gd name="T99" fmla="*/ 1415 h 2712"/>
                <a:gd name="T100" fmla="*/ 342 w 3781"/>
                <a:gd name="T101" fmla="*/ 1454 h 2712"/>
                <a:gd name="T102" fmla="*/ 362 w 3781"/>
                <a:gd name="T103" fmla="*/ 1424 h 2712"/>
                <a:gd name="T104" fmla="*/ 403 w 3781"/>
                <a:gd name="T105" fmla="*/ 1513 h 2712"/>
                <a:gd name="T106" fmla="*/ 448 w 3781"/>
                <a:gd name="T107" fmla="*/ 1562 h 2712"/>
                <a:gd name="T108" fmla="*/ 482 w 3781"/>
                <a:gd name="T109" fmla="*/ 1463 h 2712"/>
                <a:gd name="T110" fmla="*/ 489 w 3781"/>
                <a:gd name="T111" fmla="*/ 1612 h 2712"/>
                <a:gd name="T112" fmla="*/ 497 w 3781"/>
                <a:gd name="T113" fmla="*/ 1723 h 2712"/>
                <a:gd name="T114" fmla="*/ 538 w 3781"/>
                <a:gd name="T115" fmla="*/ 1612 h 2712"/>
                <a:gd name="T116" fmla="*/ 546 w 3781"/>
                <a:gd name="T117" fmla="*/ 1763 h 2712"/>
                <a:gd name="T118" fmla="*/ 594 w 3781"/>
                <a:gd name="T119" fmla="*/ 1702 h 2712"/>
                <a:gd name="T120" fmla="*/ 625 w 3781"/>
                <a:gd name="T121" fmla="*/ 1713 h 27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781"/>
                <a:gd name="T184" fmla="*/ 0 h 2712"/>
                <a:gd name="T185" fmla="*/ 3781 w 3781"/>
                <a:gd name="T186" fmla="*/ 2712 h 27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781" h="2712">
                  <a:moveTo>
                    <a:pt x="3332" y="2502"/>
                  </a:moveTo>
                  <a:lnTo>
                    <a:pt x="3377" y="2517"/>
                  </a:lnTo>
                  <a:lnTo>
                    <a:pt x="3407" y="2532"/>
                  </a:lnTo>
                  <a:lnTo>
                    <a:pt x="3512" y="2562"/>
                  </a:lnTo>
                  <a:lnTo>
                    <a:pt x="3542" y="2562"/>
                  </a:lnTo>
                  <a:lnTo>
                    <a:pt x="3601" y="2532"/>
                  </a:lnTo>
                  <a:lnTo>
                    <a:pt x="3571" y="2502"/>
                  </a:lnTo>
                  <a:lnTo>
                    <a:pt x="3586" y="2457"/>
                  </a:lnTo>
                  <a:lnTo>
                    <a:pt x="3616" y="2442"/>
                  </a:lnTo>
                  <a:lnTo>
                    <a:pt x="3586" y="2412"/>
                  </a:lnTo>
                  <a:lnTo>
                    <a:pt x="3586" y="2382"/>
                  </a:lnTo>
                  <a:lnTo>
                    <a:pt x="3616" y="2382"/>
                  </a:lnTo>
                  <a:lnTo>
                    <a:pt x="3631" y="2397"/>
                  </a:lnTo>
                  <a:lnTo>
                    <a:pt x="3646" y="2397"/>
                  </a:lnTo>
                  <a:lnTo>
                    <a:pt x="3676" y="2337"/>
                  </a:lnTo>
                  <a:lnTo>
                    <a:pt x="3661" y="2262"/>
                  </a:lnTo>
                  <a:lnTo>
                    <a:pt x="3646" y="2262"/>
                  </a:lnTo>
                  <a:lnTo>
                    <a:pt x="3646" y="2232"/>
                  </a:lnTo>
                  <a:lnTo>
                    <a:pt x="3601" y="2172"/>
                  </a:lnTo>
                  <a:lnTo>
                    <a:pt x="3646" y="2142"/>
                  </a:lnTo>
                  <a:lnTo>
                    <a:pt x="3542" y="2112"/>
                  </a:lnTo>
                  <a:lnTo>
                    <a:pt x="3527" y="2112"/>
                  </a:lnTo>
                  <a:lnTo>
                    <a:pt x="3497" y="2127"/>
                  </a:lnTo>
                  <a:lnTo>
                    <a:pt x="3452" y="2112"/>
                  </a:lnTo>
                  <a:lnTo>
                    <a:pt x="3452" y="2127"/>
                  </a:lnTo>
                  <a:lnTo>
                    <a:pt x="3407" y="2127"/>
                  </a:lnTo>
                  <a:lnTo>
                    <a:pt x="3377" y="2202"/>
                  </a:lnTo>
                  <a:lnTo>
                    <a:pt x="3332" y="2217"/>
                  </a:lnTo>
                  <a:lnTo>
                    <a:pt x="3317" y="2202"/>
                  </a:lnTo>
                  <a:lnTo>
                    <a:pt x="3287" y="2172"/>
                  </a:lnTo>
                  <a:lnTo>
                    <a:pt x="3287" y="2097"/>
                  </a:lnTo>
                  <a:lnTo>
                    <a:pt x="3273" y="2097"/>
                  </a:lnTo>
                  <a:lnTo>
                    <a:pt x="3273" y="2067"/>
                  </a:lnTo>
                  <a:lnTo>
                    <a:pt x="3317" y="2023"/>
                  </a:lnTo>
                  <a:lnTo>
                    <a:pt x="3332" y="2008"/>
                  </a:lnTo>
                  <a:lnTo>
                    <a:pt x="3347" y="2008"/>
                  </a:lnTo>
                  <a:lnTo>
                    <a:pt x="3422" y="2008"/>
                  </a:lnTo>
                  <a:lnTo>
                    <a:pt x="3422" y="1963"/>
                  </a:lnTo>
                  <a:lnTo>
                    <a:pt x="3452" y="1933"/>
                  </a:lnTo>
                  <a:lnTo>
                    <a:pt x="3467" y="1948"/>
                  </a:lnTo>
                  <a:lnTo>
                    <a:pt x="3482" y="1933"/>
                  </a:lnTo>
                  <a:lnTo>
                    <a:pt x="3497" y="1903"/>
                  </a:lnTo>
                  <a:lnTo>
                    <a:pt x="3601" y="1903"/>
                  </a:lnTo>
                  <a:lnTo>
                    <a:pt x="3601" y="1873"/>
                  </a:lnTo>
                  <a:lnTo>
                    <a:pt x="3616" y="1813"/>
                  </a:lnTo>
                  <a:lnTo>
                    <a:pt x="3661" y="1783"/>
                  </a:lnTo>
                  <a:lnTo>
                    <a:pt x="3691" y="1768"/>
                  </a:lnTo>
                  <a:lnTo>
                    <a:pt x="3721" y="1753"/>
                  </a:lnTo>
                  <a:lnTo>
                    <a:pt x="3736" y="1768"/>
                  </a:lnTo>
                  <a:lnTo>
                    <a:pt x="3781" y="1663"/>
                  </a:lnTo>
                  <a:lnTo>
                    <a:pt x="3766" y="1648"/>
                  </a:lnTo>
                  <a:lnTo>
                    <a:pt x="3736" y="1618"/>
                  </a:lnTo>
                  <a:lnTo>
                    <a:pt x="3736" y="1588"/>
                  </a:lnTo>
                  <a:lnTo>
                    <a:pt x="3676" y="1573"/>
                  </a:lnTo>
                  <a:lnTo>
                    <a:pt x="3616" y="1528"/>
                  </a:lnTo>
                  <a:lnTo>
                    <a:pt x="3631" y="1498"/>
                  </a:lnTo>
                  <a:lnTo>
                    <a:pt x="3586" y="1498"/>
                  </a:lnTo>
                  <a:lnTo>
                    <a:pt x="3601" y="1483"/>
                  </a:lnTo>
                  <a:lnTo>
                    <a:pt x="3631" y="1483"/>
                  </a:lnTo>
                  <a:lnTo>
                    <a:pt x="3661" y="1468"/>
                  </a:lnTo>
                  <a:lnTo>
                    <a:pt x="3631" y="1438"/>
                  </a:lnTo>
                  <a:lnTo>
                    <a:pt x="3631" y="1423"/>
                  </a:lnTo>
                  <a:lnTo>
                    <a:pt x="3691" y="1408"/>
                  </a:lnTo>
                  <a:lnTo>
                    <a:pt x="3646" y="1393"/>
                  </a:lnTo>
                  <a:lnTo>
                    <a:pt x="3646" y="1378"/>
                  </a:lnTo>
                  <a:lnTo>
                    <a:pt x="3542" y="1363"/>
                  </a:lnTo>
                  <a:lnTo>
                    <a:pt x="3497" y="1378"/>
                  </a:lnTo>
                  <a:lnTo>
                    <a:pt x="3467" y="1363"/>
                  </a:lnTo>
                  <a:lnTo>
                    <a:pt x="3437" y="1363"/>
                  </a:lnTo>
                  <a:lnTo>
                    <a:pt x="3407" y="1423"/>
                  </a:lnTo>
                  <a:lnTo>
                    <a:pt x="3347" y="1423"/>
                  </a:lnTo>
                  <a:lnTo>
                    <a:pt x="3317" y="1408"/>
                  </a:lnTo>
                  <a:lnTo>
                    <a:pt x="3332" y="1378"/>
                  </a:lnTo>
                  <a:lnTo>
                    <a:pt x="3332" y="1319"/>
                  </a:lnTo>
                  <a:lnTo>
                    <a:pt x="3422" y="1289"/>
                  </a:lnTo>
                  <a:lnTo>
                    <a:pt x="3437" y="1334"/>
                  </a:lnTo>
                  <a:lnTo>
                    <a:pt x="3467" y="1334"/>
                  </a:lnTo>
                  <a:lnTo>
                    <a:pt x="3452" y="1304"/>
                  </a:lnTo>
                  <a:lnTo>
                    <a:pt x="3452" y="1274"/>
                  </a:lnTo>
                  <a:lnTo>
                    <a:pt x="3467" y="1229"/>
                  </a:lnTo>
                  <a:lnTo>
                    <a:pt x="3512" y="1169"/>
                  </a:lnTo>
                  <a:lnTo>
                    <a:pt x="3527" y="1199"/>
                  </a:lnTo>
                  <a:lnTo>
                    <a:pt x="3571" y="1169"/>
                  </a:lnTo>
                  <a:lnTo>
                    <a:pt x="3542" y="1139"/>
                  </a:lnTo>
                  <a:lnTo>
                    <a:pt x="3482" y="1064"/>
                  </a:lnTo>
                  <a:lnTo>
                    <a:pt x="3482" y="1049"/>
                  </a:lnTo>
                  <a:lnTo>
                    <a:pt x="3452" y="989"/>
                  </a:lnTo>
                  <a:lnTo>
                    <a:pt x="3407" y="989"/>
                  </a:lnTo>
                  <a:lnTo>
                    <a:pt x="3377" y="944"/>
                  </a:lnTo>
                  <a:lnTo>
                    <a:pt x="3302" y="914"/>
                  </a:lnTo>
                  <a:lnTo>
                    <a:pt x="3287" y="839"/>
                  </a:lnTo>
                  <a:lnTo>
                    <a:pt x="3273" y="809"/>
                  </a:lnTo>
                  <a:lnTo>
                    <a:pt x="3198" y="809"/>
                  </a:lnTo>
                  <a:lnTo>
                    <a:pt x="3168" y="809"/>
                  </a:lnTo>
                  <a:lnTo>
                    <a:pt x="3108" y="809"/>
                  </a:lnTo>
                  <a:lnTo>
                    <a:pt x="3063" y="824"/>
                  </a:lnTo>
                  <a:lnTo>
                    <a:pt x="3048" y="809"/>
                  </a:lnTo>
                  <a:lnTo>
                    <a:pt x="3048" y="854"/>
                  </a:lnTo>
                  <a:lnTo>
                    <a:pt x="3019" y="869"/>
                  </a:lnTo>
                  <a:lnTo>
                    <a:pt x="2974" y="899"/>
                  </a:lnTo>
                  <a:lnTo>
                    <a:pt x="2944" y="839"/>
                  </a:lnTo>
                  <a:lnTo>
                    <a:pt x="2929" y="839"/>
                  </a:lnTo>
                  <a:lnTo>
                    <a:pt x="2929" y="824"/>
                  </a:lnTo>
                  <a:lnTo>
                    <a:pt x="2884" y="839"/>
                  </a:lnTo>
                  <a:lnTo>
                    <a:pt x="2824" y="809"/>
                  </a:lnTo>
                  <a:lnTo>
                    <a:pt x="2794" y="809"/>
                  </a:lnTo>
                  <a:lnTo>
                    <a:pt x="2779" y="794"/>
                  </a:lnTo>
                  <a:lnTo>
                    <a:pt x="2750" y="794"/>
                  </a:lnTo>
                  <a:lnTo>
                    <a:pt x="2690" y="764"/>
                  </a:lnTo>
                  <a:lnTo>
                    <a:pt x="2675" y="764"/>
                  </a:lnTo>
                  <a:lnTo>
                    <a:pt x="2630" y="749"/>
                  </a:lnTo>
                  <a:lnTo>
                    <a:pt x="2600" y="749"/>
                  </a:lnTo>
                  <a:lnTo>
                    <a:pt x="2510" y="824"/>
                  </a:lnTo>
                  <a:lnTo>
                    <a:pt x="2495" y="824"/>
                  </a:lnTo>
                  <a:lnTo>
                    <a:pt x="2495" y="809"/>
                  </a:lnTo>
                  <a:lnTo>
                    <a:pt x="2451" y="809"/>
                  </a:lnTo>
                  <a:lnTo>
                    <a:pt x="2451" y="824"/>
                  </a:lnTo>
                  <a:lnTo>
                    <a:pt x="2406" y="839"/>
                  </a:lnTo>
                  <a:lnTo>
                    <a:pt x="2361" y="809"/>
                  </a:lnTo>
                  <a:lnTo>
                    <a:pt x="2361" y="779"/>
                  </a:lnTo>
                  <a:lnTo>
                    <a:pt x="2331" y="779"/>
                  </a:lnTo>
                  <a:lnTo>
                    <a:pt x="2286" y="794"/>
                  </a:lnTo>
                  <a:lnTo>
                    <a:pt x="2197" y="779"/>
                  </a:lnTo>
                  <a:lnTo>
                    <a:pt x="2197" y="764"/>
                  </a:lnTo>
                  <a:lnTo>
                    <a:pt x="2197" y="749"/>
                  </a:lnTo>
                  <a:lnTo>
                    <a:pt x="2182" y="764"/>
                  </a:lnTo>
                  <a:lnTo>
                    <a:pt x="2152" y="734"/>
                  </a:lnTo>
                  <a:lnTo>
                    <a:pt x="2122" y="734"/>
                  </a:lnTo>
                  <a:lnTo>
                    <a:pt x="2107" y="764"/>
                  </a:lnTo>
                  <a:lnTo>
                    <a:pt x="2077" y="779"/>
                  </a:lnTo>
                  <a:lnTo>
                    <a:pt x="2017" y="749"/>
                  </a:lnTo>
                  <a:lnTo>
                    <a:pt x="1972" y="764"/>
                  </a:lnTo>
                  <a:lnTo>
                    <a:pt x="1928" y="749"/>
                  </a:lnTo>
                  <a:lnTo>
                    <a:pt x="1913" y="779"/>
                  </a:lnTo>
                  <a:lnTo>
                    <a:pt x="1853" y="809"/>
                  </a:lnTo>
                  <a:lnTo>
                    <a:pt x="1823" y="764"/>
                  </a:lnTo>
                  <a:lnTo>
                    <a:pt x="1778" y="779"/>
                  </a:lnTo>
                  <a:lnTo>
                    <a:pt x="1733" y="734"/>
                  </a:lnTo>
                  <a:lnTo>
                    <a:pt x="1733" y="719"/>
                  </a:lnTo>
                  <a:lnTo>
                    <a:pt x="1718" y="689"/>
                  </a:lnTo>
                  <a:lnTo>
                    <a:pt x="1718" y="659"/>
                  </a:lnTo>
                  <a:lnTo>
                    <a:pt x="1703" y="645"/>
                  </a:lnTo>
                  <a:lnTo>
                    <a:pt x="1659" y="630"/>
                  </a:lnTo>
                  <a:lnTo>
                    <a:pt x="1629" y="659"/>
                  </a:lnTo>
                  <a:lnTo>
                    <a:pt x="1584" y="630"/>
                  </a:lnTo>
                  <a:lnTo>
                    <a:pt x="1554" y="615"/>
                  </a:lnTo>
                  <a:lnTo>
                    <a:pt x="1554" y="585"/>
                  </a:lnTo>
                  <a:lnTo>
                    <a:pt x="1539" y="585"/>
                  </a:lnTo>
                  <a:lnTo>
                    <a:pt x="1494" y="555"/>
                  </a:lnTo>
                  <a:lnTo>
                    <a:pt x="1524" y="510"/>
                  </a:lnTo>
                  <a:lnTo>
                    <a:pt x="1509" y="495"/>
                  </a:lnTo>
                  <a:lnTo>
                    <a:pt x="1494" y="495"/>
                  </a:lnTo>
                  <a:lnTo>
                    <a:pt x="1479" y="495"/>
                  </a:lnTo>
                  <a:lnTo>
                    <a:pt x="1479" y="465"/>
                  </a:lnTo>
                  <a:lnTo>
                    <a:pt x="1464" y="450"/>
                  </a:lnTo>
                  <a:lnTo>
                    <a:pt x="1464" y="435"/>
                  </a:lnTo>
                  <a:lnTo>
                    <a:pt x="1434" y="435"/>
                  </a:lnTo>
                  <a:lnTo>
                    <a:pt x="1434" y="420"/>
                  </a:lnTo>
                  <a:lnTo>
                    <a:pt x="1434" y="405"/>
                  </a:lnTo>
                  <a:lnTo>
                    <a:pt x="1419" y="405"/>
                  </a:lnTo>
                  <a:lnTo>
                    <a:pt x="1390" y="405"/>
                  </a:lnTo>
                  <a:lnTo>
                    <a:pt x="1375" y="375"/>
                  </a:lnTo>
                  <a:lnTo>
                    <a:pt x="1345" y="360"/>
                  </a:lnTo>
                  <a:lnTo>
                    <a:pt x="1345" y="315"/>
                  </a:lnTo>
                  <a:lnTo>
                    <a:pt x="1345" y="300"/>
                  </a:lnTo>
                  <a:lnTo>
                    <a:pt x="1345" y="270"/>
                  </a:lnTo>
                  <a:lnTo>
                    <a:pt x="1330" y="300"/>
                  </a:lnTo>
                  <a:lnTo>
                    <a:pt x="1300" y="285"/>
                  </a:lnTo>
                  <a:lnTo>
                    <a:pt x="1255" y="300"/>
                  </a:lnTo>
                  <a:lnTo>
                    <a:pt x="1225" y="300"/>
                  </a:lnTo>
                  <a:lnTo>
                    <a:pt x="1195" y="300"/>
                  </a:lnTo>
                  <a:lnTo>
                    <a:pt x="1210" y="270"/>
                  </a:lnTo>
                  <a:lnTo>
                    <a:pt x="1195" y="225"/>
                  </a:lnTo>
                  <a:lnTo>
                    <a:pt x="1210" y="225"/>
                  </a:lnTo>
                  <a:lnTo>
                    <a:pt x="1150" y="195"/>
                  </a:lnTo>
                  <a:lnTo>
                    <a:pt x="1106" y="180"/>
                  </a:lnTo>
                  <a:lnTo>
                    <a:pt x="1061" y="195"/>
                  </a:lnTo>
                  <a:lnTo>
                    <a:pt x="1031" y="165"/>
                  </a:lnTo>
                  <a:lnTo>
                    <a:pt x="1061" y="150"/>
                  </a:lnTo>
                  <a:lnTo>
                    <a:pt x="1031" y="105"/>
                  </a:lnTo>
                  <a:lnTo>
                    <a:pt x="1001" y="105"/>
                  </a:lnTo>
                  <a:lnTo>
                    <a:pt x="1076" y="75"/>
                  </a:lnTo>
                  <a:lnTo>
                    <a:pt x="1106" y="60"/>
                  </a:lnTo>
                  <a:lnTo>
                    <a:pt x="1106" y="30"/>
                  </a:lnTo>
                  <a:lnTo>
                    <a:pt x="1091" y="0"/>
                  </a:lnTo>
                  <a:lnTo>
                    <a:pt x="1076" y="15"/>
                  </a:lnTo>
                  <a:lnTo>
                    <a:pt x="1076" y="0"/>
                  </a:lnTo>
                  <a:lnTo>
                    <a:pt x="1046" y="0"/>
                  </a:lnTo>
                  <a:lnTo>
                    <a:pt x="1031" y="0"/>
                  </a:lnTo>
                  <a:lnTo>
                    <a:pt x="1031" y="15"/>
                  </a:lnTo>
                  <a:lnTo>
                    <a:pt x="971" y="60"/>
                  </a:lnTo>
                  <a:lnTo>
                    <a:pt x="986" y="75"/>
                  </a:lnTo>
                  <a:lnTo>
                    <a:pt x="926" y="105"/>
                  </a:lnTo>
                  <a:lnTo>
                    <a:pt x="896" y="150"/>
                  </a:lnTo>
                  <a:lnTo>
                    <a:pt x="837" y="120"/>
                  </a:lnTo>
                  <a:lnTo>
                    <a:pt x="837" y="90"/>
                  </a:lnTo>
                  <a:lnTo>
                    <a:pt x="792" y="90"/>
                  </a:lnTo>
                  <a:lnTo>
                    <a:pt x="777" y="105"/>
                  </a:lnTo>
                  <a:lnTo>
                    <a:pt x="777" y="135"/>
                  </a:lnTo>
                  <a:lnTo>
                    <a:pt x="717" y="165"/>
                  </a:lnTo>
                  <a:lnTo>
                    <a:pt x="717" y="180"/>
                  </a:lnTo>
                  <a:lnTo>
                    <a:pt x="732" y="225"/>
                  </a:lnTo>
                  <a:lnTo>
                    <a:pt x="717" y="225"/>
                  </a:lnTo>
                  <a:lnTo>
                    <a:pt x="672" y="255"/>
                  </a:lnTo>
                  <a:lnTo>
                    <a:pt x="657" y="270"/>
                  </a:lnTo>
                  <a:lnTo>
                    <a:pt x="642" y="315"/>
                  </a:lnTo>
                  <a:lnTo>
                    <a:pt x="672" y="345"/>
                  </a:lnTo>
                  <a:lnTo>
                    <a:pt x="657" y="345"/>
                  </a:lnTo>
                  <a:lnTo>
                    <a:pt x="657" y="375"/>
                  </a:lnTo>
                  <a:lnTo>
                    <a:pt x="627" y="375"/>
                  </a:lnTo>
                  <a:lnTo>
                    <a:pt x="613" y="405"/>
                  </a:lnTo>
                  <a:lnTo>
                    <a:pt x="583" y="390"/>
                  </a:lnTo>
                  <a:lnTo>
                    <a:pt x="568" y="405"/>
                  </a:lnTo>
                  <a:lnTo>
                    <a:pt x="523" y="390"/>
                  </a:lnTo>
                  <a:lnTo>
                    <a:pt x="568" y="435"/>
                  </a:lnTo>
                  <a:lnTo>
                    <a:pt x="568" y="450"/>
                  </a:lnTo>
                  <a:lnTo>
                    <a:pt x="598" y="465"/>
                  </a:lnTo>
                  <a:lnTo>
                    <a:pt x="642" y="465"/>
                  </a:lnTo>
                  <a:lnTo>
                    <a:pt x="642" y="495"/>
                  </a:lnTo>
                  <a:lnTo>
                    <a:pt x="657" y="495"/>
                  </a:lnTo>
                  <a:lnTo>
                    <a:pt x="672" y="510"/>
                  </a:lnTo>
                  <a:lnTo>
                    <a:pt x="717" y="540"/>
                  </a:lnTo>
                  <a:lnTo>
                    <a:pt x="717" y="570"/>
                  </a:lnTo>
                  <a:lnTo>
                    <a:pt x="702" y="585"/>
                  </a:lnTo>
                  <a:lnTo>
                    <a:pt x="732" y="600"/>
                  </a:lnTo>
                  <a:lnTo>
                    <a:pt x="687" y="600"/>
                  </a:lnTo>
                  <a:lnTo>
                    <a:pt x="657" y="615"/>
                  </a:lnTo>
                  <a:lnTo>
                    <a:pt x="627" y="630"/>
                  </a:lnTo>
                  <a:lnTo>
                    <a:pt x="598" y="600"/>
                  </a:lnTo>
                  <a:lnTo>
                    <a:pt x="583" y="600"/>
                  </a:lnTo>
                  <a:lnTo>
                    <a:pt x="583" y="615"/>
                  </a:lnTo>
                  <a:lnTo>
                    <a:pt x="568" y="615"/>
                  </a:lnTo>
                  <a:lnTo>
                    <a:pt x="583" y="630"/>
                  </a:lnTo>
                  <a:lnTo>
                    <a:pt x="583" y="689"/>
                  </a:lnTo>
                  <a:lnTo>
                    <a:pt x="583" y="704"/>
                  </a:lnTo>
                  <a:lnTo>
                    <a:pt x="613" y="719"/>
                  </a:lnTo>
                  <a:lnTo>
                    <a:pt x="613" y="734"/>
                  </a:lnTo>
                  <a:lnTo>
                    <a:pt x="598" y="734"/>
                  </a:lnTo>
                  <a:lnTo>
                    <a:pt x="568" y="749"/>
                  </a:lnTo>
                  <a:lnTo>
                    <a:pt x="523" y="779"/>
                  </a:lnTo>
                  <a:lnTo>
                    <a:pt x="538" y="809"/>
                  </a:lnTo>
                  <a:lnTo>
                    <a:pt x="523" y="839"/>
                  </a:lnTo>
                  <a:lnTo>
                    <a:pt x="523" y="854"/>
                  </a:lnTo>
                  <a:lnTo>
                    <a:pt x="538" y="944"/>
                  </a:lnTo>
                  <a:lnTo>
                    <a:pt x="538" y="1019"/>
                  </a:lnTo>
                  <a:lnTo>
                    <a:pt x="568" y="1064"/>
                  </a:lnTo>
                  <a:lnTo>
                    <a:pt x="598" y="1094"/>
                  </a:lnTo>
                  <a:lnTo>
                    <a:pt x="598" y="1124"/>
                  </a:lnTo>
                  <a:lnTo>
                    <a:pt x="553" y="1139"/>
                  </a:lnTo>
                  <a:lnTo>
                    <a:pt x="508" y="1184"/>
                  </a:lnTo>
                  <a:lnTo>
                    <a:pt x="463" y="1229"/>
                  </a:lnTo>
                  <a:lnTo>
                    <a:pt x="448" y="1244"/>
                  </a:lnTo>
                  <a:lnTo>
                    <a:pt x="463" y="1304"/>
                  </a:lnTo>
                  <a:lnTo>
                    <a:pt x="433" y="1319"/>
                  </a:lnTo>
                  <a:lnTo>
                    <a:pt x="403" y="1304"/>
                  </a:lnTo>
                  <a:lnTo>
                    <a:pt x="373" y="1304"/>
                  </a:lnTo>
                  <a:lnTo>
                    <a:pt x="344" y="1259"/>
                  </a:lnTo>
                  <a:lnTo>
                    <a:pt x="299" y="1274"/>
                  </a:lnTo>
                  <a:lnTo>
                    <a:pt x="314" y="1304"/>
                  </a:lnTo>
                  <a:lnTo>
                    <a:pt x="284" y="1319"/>
                  </a:lnTo>
                  <a:lnTo>
                    <a:pt x="254" y="1334"/>
                  </a:lnTo>
                  <a:lnTo>
                    <a:pt x="239" y="1334"/>
                  </a:lnTo>
                  <a:lnTo>
                    <a:pt x="209" y="1289"/>
                  </a:lnTo>
                  <a:lnTo>
                    <a:pt x="164" y="1274"/>
                  </a:lnTo>
                  <a:lnTo>
                    <a:pt x="119" y="1274"/>
                  </a:lnTo>
                  <a:lnTo>
                    <a:pt x="75" y="1319"/>
                  </a:lnTo>
                  <a:lnTo>
                    <a:pt x="45" y="1349"/>
                  </a:lnTo>
                  <a:lnTo>
                    <a:pt x="0" y="1393"/>
                  </a:lnTo>
                  <a:lnTo>
                    <a:pt x="15" y="1408"/>
                  </a:lnTo>
                  <a:lnTo>
                    <a:pt x="60" y="1423"/>
                  </a:lnTo>
                  <a:lnTo>
                    <a:pt x="89" y="1468"/>
                  </a:lnTo>
                  <a:lnTo>
                    <a:pt x="134" y="1483"/>
                  </a:lnTo>
                  <a:lnTo>
                    <a:pt x="134" y="1513"/>
                  </a:lnTo>
                  <a:lnTo>
                    <a:pt x="104" y="1543"/>
                  </a:lnTo>
                  <a:lnTo>
                    <a:pt x="119" y="1573"/>
                  </a:lnTo>
                  <a:lnTo>
                    <a:pt x="149" y="1603"/>
                  </a:lnTo>
                  <a:lnTo>
                    <a:pt x="164" y="1678"/>
                  </a:lnTo>
                  <a:lnTo>
                    <a:pt x="179" y="1693"/>
                  </a:lnTo>
                  <a:lnTo>
                    <a:pt x="179" y="1708"/>
                  </a:lnTo>
                  <a:lnTo>
                    <a:pt x="194" y="1768"/>
                  </a:lnTo>
                  <a:lnTo>
                    <a:pt x="224" y="1753"/>
                  </a:lnTo>
                  <a:lnTo>
                    <a:pt x="239" y="1723"/>
                  </a:lnTo>
                  <a:lnTo>
                    <a:pt x="269" y="1738"/>
                  </a:lnTo>
                  <a:lnTo>
                    <a:pt x="314" y="1693"/>
                  </a:lnTo>
                  <a:lnTo>
                    <a:pt x="358" y="1693"/>
                  </a:lnTo>
                  <a:lnTo>
                    <a:pt x="373" y="1738"/>
                  </a:lnTo>
                  <a:lnTo>
                    <a:pt x="403" y="1798"/>
                  </a:lnTo>
                  <a:lnTo>
                    <a:pt x="418" y="1798"/>
                  </a:lnTo>
                  <a:lnTo>
                    <a:pt x="463" y="1738"/>
                  </a:lnTo>
                  <a:lnTo>
                    <a:pt x="493" y="1693"/>
                  </a:lnTo>
                  <a:lnTo>
                    <a:pt x="523" y="1693"/>
                  </a:lnTo>
                  <a:lnTo>
                    <a:pt x="598" y="1693"/>
                  </a:lnTo>
                  <a:lnTo>
                    <a:pt x="627" y="1663"/>
                  </a:lnTo>
                  <a:lnTo>
                    <a:pt x="657" y="1678"/>
                  </a:lnTo>
                  <a:lnTo>
                    <a:pt x="657" y="1708"/>
                  </a:lnTo>
                  <a:lnTo>
                    <a:pt x="672" y="1708"/>
                  </a:lnTo>
                  <a:lnTo>
                    <a:pt x="717" y="1708"/>
                  </a:lnTo>
                  <a:lnTo>
                    <a:pt x="747" y="1678"/>
                  </a:lnTo>
                  <a:lnTo>
                    <a:pt x="822" y="1618"/>
                  </a:lnTo>
                  <a:lnTo>
                    <a:pt x="867" y="1663"/>
                  </a:lnTo>
                  <a:lnTo>
                    <a:pt x="881" y="1663"/>
                  </a:lnTo>
                  <a:lnTo>
                    <a:pt x="926" y="1663"/>
                  </a:lnTo>
                  <a:lnTo>
                    <a:pt x="956" y="1648"/>
                  </a:lnTo>
                  <a:lnTo>
                    <a:pt x="1001" y="1663"/>
                  </a:lnTo>
                  <a:lnTo>
                    <a:pt x="1016" y="1603"/>
                  </a:lnTo>
                  <a:lnTo>
                    <a:pt x="986" y="1588"/>
                  </a:lnTo>
                  <a:lnTo>
                    <a:pt x="986" y="1573"/>
                  </a:lnTo>
                  <a:lnTo>
                    <a:pt x="1031" y="1543"/>
                  </a:lnTo>
                  <a:lnTo>
                    <a:pt x="1046" y="1573"/>
                  </a:lnTo>
                  <a:lnTo>
                    <a:pt x="1121" y="1678"/>
                  </a:lnTo>
                  <a:lnTo>
                    <a:pt x="1136" y="1708"/>
                  </a:lnTo>
                  <a:lnTo>
                    <a:pt x="1180" y="1708"/>
                  </a:lnTo>
                  <a:lnTo>
                    <a:pt x="1165" y="1678"/>
                  </a:lnTo>
                  <a:lnTo>
                    <a:pt x="1180" y="1633"/>
                  </a:lnTo>
                  <a:lnTo>
                    <a:pt x="1225" y="1603"/>
                  </a:lnTo>
                  <a:lnTo>
                    <a:pt x="1255" y="1588"/>
                  </a:lnTo>
                  <a:lnTo>
                    <a:pt x="1285" y="1573"/>
                  </a:lnTo>
                  <a:lnTo>
                    <a:pt x="1315" y="1588"/>
                  </a:lnTo>
                  <a:lnTo>
                    <a:pt x="1405" y="1588"/>
                  </a:lnTo>
                  <a:lnTo>
                    <a:pt x="1449" y="1588"/>
                  </a:lnTo>
                  <a:lnTo>
                    <a:pt x="1464" y="1633"/>
                  </a:lnTo>
                  <a:lnTo>
                    <a:pt x="1509" y="1693"/>
                  </a:lnTo>
                  <a:lnTo>
                    <a:pt x="1569" y="1708"/>
                  </a:lnTo>
                  <a:lnTo>
                    <a:pt x="1584" y="1753"/>
                  </a:lnTo>
                  <a:lnTo>
                    <a:pt x="1584" y="1783"/>
                  </a:lnTo>
                  <a:lnTo>
                    <a:pt x="1539" y="1813"/>
                  </a:lnTo>
                  <a:lnTo>
                    <a:pt x="1509" y="1828"/>
                  </a:lnTo>
                  <a:lnTo>
                    <a:pt x="1434" y="1873"/>
                  </a:lnTo>
                  <a:lnTo>
                    <a:pt x="1345" y="1903"/>
                  </a:lnTo>
                  <a:lnTo>
                    <a:pt x="1330" y="1933"/>
                  </a:lnTo>
                  <a:lnTo>
                    <a:pt x="1285" y="1948"/>
                  </a:lnTo>
                  <a:lnTo>
                    <a:pt x="1255" y="1993"/>
                  </a:lnTo>
                  <a:lnTo>
                    <a:pt x="1210" y="2202"/>
                  </a:lnTo>
                  <a:lnTo>
                    <a:pt x="1210" y="2247"/>
                  </a:lnTo>
                  <a:lnTo>
                    <a:pt x="1270" y="2247"/>
                  </a:lnTo>
                  <a:lnTo>
                    <a:pt x="1300" y="2277"/>
                  </a:lnTo>
                  <a:lnTo>
                    <a:pt x="1315" y="2307"/>
                  </a:lnTo>
                  <a:lnTo>
                    <a:pt x="1345" y="2367"/>
                  </a:lnTo>
                  <a:lnTo>
                    <a:pt x="1360" y="2382"/>
                  </a:lnTo>
                  <a:lnTo>
                    <a:pt x="1375" y="2367"/>
                  </a:lnTo>
                  <a:lnTo>
                    <a:pt x="1375" y="2337"/>
                  </a:lnTo>
                  <a:lnTo>
                    <a:pt x="1390" y="2277"/>
                  </a:lnTo>
                  <a:lnTo>
                    <a:pt x="1419" y="2202"/>
                  </a:lnTo>
                  <a:lnTo>
                    <a:pt x="1419" y="2172"/>
                  </a:lnTo>
                  <a:lnTo>
                    <a:pt x="1434" y="2157"/>
                  </a:lnTo>
                  <a:lnTo>
                    <a:pt x="1419" y="2112"/>
                  </a:lnTo>
                  <a:lnTo>
                    <a:pt x="1434" y="2097"/>
                  </a:lnTo>
                  <a:lnTo>
                    <a:pt x="1494" y="2127"/>
                  </a:lnTo>
                  <a:lnTo>
                    <a:pt x="1524" y="2097"/>
                  </a:lnTo>
                  <a:lnTo>
                    <a:pt x="1554" y="2082"/>
                  </a:lnTo>
                  <a:lnTo>
                    <a:pt x="1599" y="2097"/>
                  </a:lnTo>
                  <a:lnTo>
                    <a:pt x="1629" y="2097"/>
                  </a:lnTo>
                  <a:lnTo>
                    <a:pt x="1674" y="2112"/>
                  </a:lnTo>
                  <a:lnTo>
                    <a:pt x="1718" y="2187"/>
                  </a:lnTo>
                  <a:lnTo>
                    <a:pt x="1748" y="2187"/>
                  </a:lnTo>
                  <a:lnTo>
                    <a:pt x="1778" y="2157"/>
                  </a:lnTo>
                  <a:lnTo>
                    <a:pt x="1778" y="2082"/>
                  </a:lnTo>
                  <a:lnTo>
                    <a:pt x="1793" y="2067"/>
                  </a:lnTo>
                  <a:lnTo>
                    <a:pt x="1823" y="2097"/>
                  </a:lnTo>
                  <a:lnTo>
                    <a:pt x="1853" y="2082"/>
                  </a:lnTo>
                  <a:lnTo>
                    <a:pt x="1883" y="2097"/>
                  </a:lnTo>
                  <a:lnTo>
                    <a:pt x="1853" y="2142"/>
                  </a:lnTo>
                  <a:lnTo>
                    <a:pt x="1853" y="2172"/>
                  </a:lnTo>
                  <a:lnTo>
                    <a:pt x="1853" y="2202"/>
                  </a:lnTo>
                  <a:lnTo>
                    <a:pt x="1883" y="2202"/>
                  </a:lnTo>
                  <a:lnTo>
                    <a:pt x="1928" y="2217"/>
                  </a:lnTo>
                  <a:lnTo>
                    <a:pt x="2002" y="2232"/>
                  </a:lnTo>
                  <a:lnTo>
                    <a:pt x="2032" y="2247"/>
                  </a:lnTo>
                  <a:lnTo>
                    <a:pt x="2062" y="2277"/>
                  </a:lnTo>
                  <a:lnTo>
                    <a:pt x="2092" y="2292"/>
                  </a:lnTo>
                  <a:lnTo>
                    <a:pt x="2122" y="2277"/>
                  </a:lnTo>
                  <a:lnTo>
                    <a:pt x="2182" y="2307"/>
                  </a:lnTo>
                  <a:lnTo>
                    <a:pt x="2241" y="2307"/>
                  </a:lnTo>
                  <a:lnTo>
                    <a:pt x="2256" y="2337"/>
                  </a:lnTo>
                  <a:lnTo>
                    <a:pt x="2271" y="2352"/>
                  </a:lnTo>
                  <a:lnTo>
                    <a:pt x="2286" y="2352"/>
                  </a:lnTo>
                  <a:lnTo>
                    <a:pt x="2301" y="2337"/>
                  </a:lnTo>
                  <a:lnTo>
                    <a:pt x="2286" y="2277"/>
                  </a:lnTo>
                  <a:lnTo>
                    <a:pt x="2286" y="2247"/>
                  </a:lnTo>
                  <a:lnTo>
                    <a:pt x="2316" y="2232"/>
                  </a:lnTo>
                  <a:lnTo>
                    <a:pt x="2286" y="2142"/>
                  </a:lnTo>
                  <a:lnTo>
                    <a:pt x="2376" y="2157"/>
                  </a:lnTo>
                  <a:lnTo>
                    <a:pt x="2466" y="2202"/>
                  </a:lnTo>
                  <a:lnTo>
                    <a:pt x="2451" y="2217"/>
                  </a:lnTo>
                  <a:lnTo>
                    <a:pt x="2495" y="2232"/>
                  </a:lnTo>
                  <a:lnTo>
                    <a:pt x="2555" y="2217"/>
                  </a:lnTo>
                  <a:lnTo>
                    <a:pt x="2555" y="2247"/>
                  </a:lnTo>
                  <a:lnTo>
                    <a:pt x="2555" y="2292"/>
                  </a:lnTo>
                  <a:lnTo>
                    <a:pt x="2540" y="2352"/>
                  </a:lnTo>
                  <a:lnTo>
                    <a:pt x="2495" y="2427"/>
                  </a:lnTo>
                  <a:lnTo>
                    <a:pt x="2481" y="2487"/>
                  </a:lnTo>
                  <a:lnTo>
                    <a:pt x="2451" y="2517"/>
                  </a:lnTo>
                  <a:lnTo>
                    <a:pt x="2406" y="2547"/>
                  </a:lnTo>
                  <a:lnTo>
                    <a:pt x="2421" y="2577"/>
                  </a:lnTo>
                  <a:lnTo>
                    <a:pt x="2451" y="2607"/>
                  </a:lnTo>
                  <a:lnTo>
                    <a:pt x="2481" y="2622"/>
                  </a:lnTo>
                  <a:lnTo>
                    <a:pt x="2540" y="2592"/>
                  </a:lnTo>
                  <a:lnTo>
                    <a:pt x="2585" y="2532"/>
                  </a:lnTo>
                  <a:lnTo>
                    <a:pt x="2600" y="2532"/>
                  </a:lnTo>
                  <a:lnTo>
                    <a:pt x="2645" y="2472"/>
                  </a:lnTo>
                  <a:lnTo>
                    <a:pt x="2660" y="2487"/>
                  </a:lnTo>
                  <a:lnTo>
                    <a:pt x="2705" y="2457"/>
                  </a:lnTo>
                  <a:lnTo>
                    <a:pt x="2720" y="2472"/>
                  </a:lnTo>
                  <a:lnTo>
                    <a:pt x="2750" y="2427"/>
                  </a:lnTo>
                  <a:lnTo>
                    <a:pt x="2824" y="2427"/>
                  </a:lnTo>
                  <a:lnTo>
                    <a:pt x="2824" y="2502"/>
                  </a:lnTo>
                  <a:lnTo>
                    <a:pt x="2899" y="2577"/>
                  </a:lnTo>
                  <a:lnTo>
                    <a:pt x="2869" y="2607"/>
                  </a:lnTo>
                  <a:lnTo>
                    <a:pt x="2854" y="2637"/>
                  </a:lnTo>
                  <a:lnTo>
                    <a:pt x="2809" y="2637"/>
                  </a:lnTo>
                  <a:lnTo>
                    <a:pt x="2794" y="2652"/>
                  </a:lnTo>
                  <a:lnTo>
                    <a:pt x="2809" y="2682"/>
                  </a:lnTo>
                  <a:lnTo>
                    <a:pt x="2854" y="2712"/>
                  </a:lnTo>
                  <a:lnTo>
                    <a:pt x="2884" y="2697"/>
                  </a:lnTo>
                  <a:lnTo>
                    <a:pt x="2884" y="2667"/>
                  </a:lnTo>
                  <a:lnTo>
                    <a:pt x="2974" y="2622"/>
                  </a:lnTo>
                  <a:lnTo>
                    <a:pt x="3004" y="2637"/>
                  </a:lnTo>
                  <a:lnTo>
                    <a:pt x="3033" y="2562"/>
                  </a:lnTo>
                  <a:lnTo>
                    <a:pt x="3078" y="2562"/>
                  </a:lnTo>
                  <a:lnTo>
                    <a:pt x="3108" y="2532"/>
                  </a:lnTo>
                  <a:lnTo>
                    <a:pt x="3093" y="2532"/>
                  </a:lnTo>
                  <a:lnTo>
                    <a:pt x="3123" y="2517"/>
                  </a:lnTo>
                  <a:lnTo>
                    <a:pt x="3168" y="2517"/>
                  </a:lnTo>
                  <a:lnTo>
                    <a:pt x="3168" y="2547"/>
                  </a:lnTo>
                  <a:lnTo>
                    <a:pt x="3198" y="2577"/>
                  </a:lnTo>
                  <a:lnTo>
                    <a:pt x="3273" y="2517"/>
                  </a:lnTo>
                  <a:lnTo>
                    <a:pt x="3302" y="2532"/>
                  </a:lnTo>
                  <a:lnTo>
                    <a:pt x="3332" y="2502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61" name="Freeform 19"/>
            <p:cNvSpPr>
              <a:spLocks/>
            </p:cNvSpPr>
            <p:nvPr/>
          </p:nvSpPr>
          <p:spPr bwMode="auto">
            <a:xfrm>
              <a:off x="4465" y="2325"/>
              <a:ext cx="3060" cy="2357"/>
            </a:xfrm>
            <a:custGeom>
              <a:avLst/>
              <a:gdLst>
                <a:gd name="T0" fmla="*/ 324 w 3437"/>
                <a:gd name="T1" fmla="*/ 1255 h 2427"/>
                <a:gd name="T2" fmla="*/ 347 w 3437"/>
                <a:gd name="T3" fmla="*/ 1313 h 2427"/>
                <a:gd name="T4" fmla="*/ 382 w 3437"/>
                <a:gd name="T5" fmla="*/ 1273 h 2427"/>
                <a:gd name="T6" fmla="*/ 376 w 3437"/>
                <a:gd name="T7" fmla="*/ 1382 h 2427"/>
                <a:gd name="T8" fmla="*/ 390 w 3437"/>
                <a:gd name="T9" fmla="*/ 1393 h 2427"/>
                <a:gd name="T10" fmla="*/ 426 w 3437"/>
                <a:gd name="T11" fmla="*/ 1382 h 2427"/>
                <a:gd name="T12" fmla="*/ 470 w 3437"/>
                <a:gd name="T13" fmla="*/ 1462 h 2427"/>
                <a:gd name="T14" fmla="*/ 467 w 3437"/>
                <a:gd name="T15" fmla="*/ 1531 h 2427"/>
                <a:gd name="T16" fmla="*/ 467 w 3437"/>
                <a:gd name="T17" fmla="*/ 1600 h 2427"/>
                <a:gd name="T18" fmla="*/ 497 w 3437"/>
                <a:gd name="T19" fmla="*/ 1561 h 2427"/>
                <a:gd name="T20" fmla="*/ 524 w 3437"/>
                <a:gd name="T21" fmla="*/ 1572 h 2427"/>
                <a:gd name="T22" fmla="*/ 532 w 3437"/>
                <a:gd name="T23" fmla="*/ 1531 h 2427"/>
                <a:gd name="T24" fmla="*/ 572 w 3437"/>
                <a:gd name="T25" fmla="*/ 1511 h 2427"/>
                <a:gd name="T26" fmla="*/ 590 w 3437"/>
                <a:gd name="T27" fmla="*/ 1382 h 2427"/>
                <a:gd name="T28" fmla="*/ 638 w 3437"/>
                <a:gd name="T29" fmla="*/ 1382 h 2427"/>
                <a:gd name="T30" fmla="*/ 662 w 3437"/>
                <a:gd name="T31" fmla="*/ 1323 h 2427"/>
                <a:gd name="T32" fmla="*/ 643 w 3437"/>
                <a:gd name="T33" fmla="*/ 1223 h 2427"/>
                <a:gd name="T34" fmla="*/ 643 w 3437"/>
                <a:gd name="T35" fmla="*/ 1162 h 2427"/>
                <a:gd name="T36" fmla="*/ 626 w 3437"/>
                <a:gd name="T37" fmla="*/ 965 h 2427"/>
                <a:gd name="T38" fmla="*/ 621 w 3437"/>
                <a:gd name="T39" fmla="*/ 843 h 2427"/>
                <a:gd name="T40" fmla="*/ 621 w 3437"/>
                <a:gd name="T41" fmla="*/ 725 h 2427"/>
                <a:gd name="T42" fmla="*/ 594 w 3437"/>
                <a:gd name="T43" fmla="*/ 626 h 2427"/>
                <a:gd name="T44" fmla="*/ 561 w 3437"/>
                <a:gd name="T45" fmla="*/ 448 h 2427"/>
                <a:gd name="T46" fmla="*/ 526 w 3437"/>
                <a:gd name="T47" fmla="*/ 417 h 2427"/>
                <a:gd name="T48" fmla="*/ 476 w 3437"/>
                <a:gd name="T49" fmla="*/ 457 h 2427"/>
                <a:gd name="T50" fmla="*/ 441 w 3437"/>
                <a:gd name="T51" fmla="*/ 526 h 2427"/>
                <a:gd name="T52" fmla="*/ 411 w 3437"/>
                <a:gd name="T53" fmla="*/ 556 h 2427"/>
                <a:gd name="T54" fmla="*/ 402 w 3437"/>
                <a:gd name="T55" fmla="*/ 686 h 2427"/>
                <a:gd name="T56" fmla="*/ 379 w 3437"/>
                <a:gd name="T57" fmla="*/ 676 h 2427"/>
                <a:gd name="T58" fmla="*/ 320 w 3437"/>
                <a:gd name="T59" fmla="*/ 617 h 2427"/>
                <a:gd name="T60" fmla="*/ 298 w 3437"/>
                <a:gd name="T61" fmla="*/ 457 h 2427"/>
                <a:gd name="T62" fmla="*/ 271 w 3437"/>
                <a:gd name="T63" fmla="*/ 367 h 2427"/>
                <a:gd name="T64" fmla="*/ 243 w 3437"/>
                <a:gd name="T65" fmla="*/ 309 h 2427"/>
                <a:gd name="T66" fmla="*/ 209 w 3437"/>
                <a:gd name="T67" fmla="*/ 239 h 2427"/>
                <a:gd name="T68" fmla="*/ 191 w 3437"/>
                <a:gd name="T69" fmla="*/ 179 h 2427"/>
                <a:gd name="T70" fmla="*/ 191 w 3437"/>
                <a:gd name="T71" fmla="*/ 0 h 2427"/>
                <a:gd name="T72" fmla="*/ 139 w 3437"/>
                <a:gd name="T73" fmla="*/ 140 h 2427"/>
                <a:gd name="T74" fmla="*/ 94 w 3437"/>
                <a:gd name="T75" fmla="*/ 189 h 2427"/>
                <a:gd name="T76" fmla="*/ 53 w 3437"/>
                <a:gd name="T77" fmla="*/ 170 h 2427"/>
                <a:gd name="T78" fmla="*/ 18 w 3437"/>
                <a:gd name="T79" fmla="*/ 249 h 2427"/>
                <a:gd name="T80" fmla="*/ 4 w 3437"/>
                <a:gd name="T81" fmla="*/ 367 h 2427"/>
                <a:gd name="T82" fmla="*/ 18 w 3437"/>
                <a:gd name="T83" fmla="*/ 438 h 2427"/>
                <a:gd name="T84" fmla="*/ 61 w 3437"/>
                <a:gd name="T85" fmla="*/ 478 h 2427"/>
                <a:gd name="T86" fmla="*/ 35 w 3437"/>
                <a:gd name="T87" fmla="*/ 538 h 2427"/>
                <a:gd name="T88" fmla="*/ 35 w 3437"/>
                <a:gd name="T89" fmla="*/ 686 h 2427"/>
                <a:gd name="T90" fmla="*/ 42 w 3437"/>
                <a:gd name="T91" fmla="*/ 816 h 2427"/>
                <a:gd name="T92" fmla="*/ 70 w 3437"/>
                <a:gd name="T93" fmla="*/ 836 h 2427"/>
                <a:gd name="T94" fmla="*/ 119 w 3437"/>
                <a:gd name="T95" fmla="*/ 965 h 2427"/>
                <a:gd name="T96" fmla="*/ 143 w 3437"/>
                <a:gd name="T97" fmla="*/ 916 h 2427"/>
                <a:gd name="T98" fmla="*/ 168 w 3437"/>
                <a:gd name="T99" fmla="*/ 984 h 2427"/>
                <a:gd name="T100" fmla="*/ 185 w 3437"/>
                <a:gd name="T101" fmla="*/ 936 h 2427"/>
                <a:gd name="T102" fmla="*/ 203 w 3437"/>
                <a:gd name="T103" fmla="*/ 965 h 2427"/>
                <a:gd name="T104" fmla="*/ 227 w 3437"/>
                <a:gd name="T105" fmla="*/ 973 h 2427"/>
                <a:gd name="T106" fmla="*/ 253 w 3437"/>
                <a:gd name="T107" fmla="*/ 944 h 2427"/>
                <a:gd name="T108" fmla="*/ 267 w 3437"/>
                <a:gd name="T109" fmla="*/ 973 h 2427"/>
                <a:gd name="T110" fmla="*/ 290 w 3437"/>
                <a:gd name="T111" fmla="*/ 1044 h 242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437"/>
                <a:gd name="T169" fmla="*/ 0 h 2427"/>
                <a:gd name="T170" fmla="*/ 3437 w 3437"/>
                <a:gd name="T171" fmla="*/ 2427 h 242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437" h="2427">
                  <a:moveTo>
                    <a:pt x="1554" y="1738"/>
                  </a:moveTo>
                  <a:lnTo>
                    <a:pt x="1584" y="1798"/>
                  </a:lnTo>
                  <a:lnTo>
                    <a:pt x="1629" y="1858"/>
                  </a:lnTo>
                  <a:lnTo>
                    <a:pt x="1644" y="1888"/>
                  </a:lnTo>
                  <a:lnTo>
                    <a:pt x="1659" y="1977"/>
                  </a:lnTo>
                  <a:lnTo>
                    <a:pt x="1689" y="1962"/>
                  </a:lnTo>
                  <a:lnTo>
                    <a:pt x="1734" y="1992"/>
                  </a:lnTo>
                  <a:lnTo>
                    <a:pt x="1764" y="1977"/>
                  </a:lnTo>
                  <a:lnTo>
                    <a:pt x="1808" y="1977"/>
                  </a:lnTo>
                  <a:lnTo>
                    <a:pt x="1838" y="1962"/>
                  </a:lnTo>
                  <a:lnTo>
                    <a:pt x="1913" y="1947"/>
                  </a:lnTo>
                  <a:lnTo>
                    <a:pt x="1943" y="1917"/>
                  </a:lnTo>
                  <a:lnTo>
                    <a:pt x="1943" y="1947"/>
                  </a:lnTo>
                  <a:lnTo>
                    <a:pt x="1943" y="1977"/>
                  </a:lnTo>
                  <a:lnTo>
                    <a:pt x="1913" y="2037"/>
                  </a:lnTo>
                  <a:lnTo>
                    <a:pt x="1913" y="2082"/>
                  </a:lnTo>
                  <a:lnTo>
                    <a:pt x="1943" y="2082"/>
                  </a:lnTo>
                  <a:lnTo>
                    <a:pt x="1928" y="2112"/>
                  </a:lnTo>
                  <a:lnTo>
                    <a:pt x="2003" y="2127"/>
                  </a:lnTo>
                  <a:lnTo>
                    <a:pt x="1988" y="2097"/>
                  </a:lnTo>
                  <a:lnTo>
                    <a:pt x="2018" y="2127"/>
                  </a:lnTo>
                  <a:lnTo>
                    <a:pt x="2077" y="2082"/>
                  </a:lnTo>
                  <a:lnTo>
                    <a:pt x="2152" y="2067"/>
                  </a:lnTo>
                  <a:lnTo>
                    <a:pt x="2167" y="2082"/>
                  </a:lnTo>
                  <a:lnTo>
                    <a:pt x="2197" y="2052"/>
                  </a:lnTo>
                  <a:lnTo>
                    <a:pt x="2317" y="2142"/>
                  </a:lnTo>
                  <a:lnTo>
                    <a:pt x="2346" y="2157"/>
                  </a:lnTo>
                  <a:lnTo>
                    <a:pt x="2391" y="2202"/>
                  </a:lnTo>
                  <a:lnTo>
                    <a:pt x="2421" y="2232"/>
                  </a:lnTo>
                  <a:lnTo>
                    <a:pt x="2391" y="2232"/>
                  </a:lnTo>
                  <a:lnTo>
                    <a:pt x="2376" y="2292"/>
                  </a:lnTo>
                  <a:lnTo>
                    <a:pt x="2376" y="2307"/>
                  </a:lnTo>
                  <a:lnTo>
                    <a:pt x="2331" y="2352"/>
                  </a:lnTo>
                  <a:lnTo>
                    <a:pt x="2391" y="2367"/>
                  </a:lnTo>
                  <a:lnTo>
                    <a:pt x="2376" y="2382"/>
                  </a:lnTo>
                  <a:lnTo>
                    <a:pt x="2376" y="2412"/>
                  </a:lnTo>
                  <a:lnTo>
                    <a:pt x="2436" y="2412"/>
                  </a:lnTo>
                  <a:lnTo>
                    <a:pt x="2451" y="2427"/>
                  </a:lnTo>
                  <a:lnTo>
                    <a:pt x="2481" y="2367"/>
                  </a:lnTo>
                  <a:lnTo>
                    <a:pt x="2526" y="2352"/>
                  </a:lnTo>
                  <a:lnTo>
                    <a:pt x="2556" y="2337"/>
                  </a:lnTo>
                  <a:lnTo>
                    <a:pt x="2556" y="2382"/>
                  </a:lnTo>
                  <a:lnTo>
                    <a:pt x="2600" y="2412"/>
                  </a:lnTo>
                  <a:lnTo>
                    <a:pt x="2660" y="2367"/>
                  </a:lnTo>
                  <a:lnTo>
                    <a:pt x="2675" y="2352"/>
                  </a:lnTo>
                  <a:lnTo>
                    <a:pt x="2675" y="2322"/>
                  </a:lnTo>
                  <a:lnTo>
                    <a:pt x="2720" y="2322"/>
                  </a:lnTo>
                  <a:lnTo>
                    <a:pt x="2705" y="2307"/>
                  </a:lnTo>
                  <a:lnTo>
                    <a:pt x="2765" y="2292"/>
                  </a:lnTo>
                  <a:lnTo>
                    <a:pt x="2825" y="2292"/>
                  </a:lnTo>
                  <a:lnTo>
                    <a:pt x="2884" y="2337"/>
                  </a:lnTo>
                  <a:lnTo>
                    <a:pt x="2914" y="2277"/>
                  </a:lnTo>
                  <a:lnTo>
                    <a:pt x="2899" y="2262"/>
                  </a:lnTo>
                  <a:lnTo>
                    <a:pt x="2914" y="2187"/>
                  </a:lnTo>
                  <a:lnTo>
                    <a:pt x="2989" y="2127"/>
                  </a:lnTo>
                  <a:lnTo>
                    <a:pt x="3004" y="2082"/>
                  </a:lnTo>
                  <a:lnTo>
                    <a:pt x="3019" y="2037"/>
                  </a:lnTo>
                  <a:lnTo>
                    <a:pt x="3064" y="2022"/>
                  </a:lnTo>
                  <a:lnTo>
                    <a:pt x="3168" y="1992"/>
                  </a:lnTo>
                  <a:lnTo>
                    <a:pt x="3243" y="2082"/>
                  </a:lnTo>
                  <a:lnTo>
                    <a:pt x="3318" y="2082"/>
                  </a:lnTo>
                  <a:lnTo>
                    <a:pt x="3437" y="2052"/>
                  </a:lnTo>
                  <a:lnTo>
                    <a:pt x="3407" y="2007"/>
                  </a:lnTo>
                  <a:lnTo>
                    <a:pt x="3363" y="1992"/>
                  </a:lnTo>
                  <a:lnTo>
                    <a:pt x="3288" y="1962"/>
                  </a:lnTo>
                  <a:lnTo>
                    <a:pt x="3288" y="1917"/>
                  </a:lnTo>
                  <a:lnTo>
                    <a:pt x="3273" y="1902"/>
                  </a:lnTo>
                  <a:lnTo>
                    <a:pt x="3273" y="1843"/>
                  </a:lnTo>
                  <a:lnTo>
                    <a:pt x="3288" y="1828"/>
                  </a:lnTo>
                  <a:lnTo>
                    <a:pt x="3273" y="1813"/>
                  </a:lnTo>
                  <a:lnTo>
                    <a:pt x="3288" y="1798"/>
                  </a:lnTo>
                  <a:lnTo>
                    <a:pt x="3273" y="1753"/>
                  </a:lnTo>
                  <a:lnTo>
                    <a:pt x="3273" y="1678"/>
                  </a:lnTo>
                  <a:lnTo>
                    <a:pt x="3273" y="1603"/>
                  </a:lnTo>
                  <a:lnTo>
                    <a:pt x="3243" y="1543"/>
                  </a:lnTo>
                  <a:lnTo>
                    <a:pt x="3183" y="1453"/>
                  </a:lnTo>
                  <a:lnTo>
                    <a:pt x="3198" y="1423"/>
                  </a:lnTo>
                  <a:lnTo>
                    <a:pt x="3153" y="1363"/>
                  </a:lnTo>
                  <a:lnTo>
                    <a:pt x="3153" y="1303"/>
                  </a:lnTo>
                  <a:lnTo>
                    <a:pt x="3153" y="1273"/>
                  </a:lnTo>
                  <a:lnTo>
                    <a:pt x="3124" y="1228"/>
                  </a:lnTo>
                  <a:lnTo>
                    <a:pt x="3138" y="1213"/>
                  </a:lnTo>
                  <a:lnTo>
                    <a:pt x="3213" y="1169"/>
                  </a:lnTo>
                  <a:lnTo>
                    <a:pt x="3153" y="1094"/>
                  </a:lnTo>
                  <a:lnTo>
                    <a:pt x="3198" y="1049"/>
                  </a:lnTo>
                  <a:lnTo>
                    <a:pt x="3138" y="974"/>
                  </a:lnTo>
                  <a:lnTo>
                    <a:pt x="3049" y="1004"/>
                  </a:lnTo>
                  <a:lnTo>
                    <a:pt x="3019" y="944"/>
                  </a:lnTo>
                  <a:lnTo>
                    <a:pt x="2959" y="914"/>
                  </a:lnTo>
                  <a:lnTo>
                    <a:pt x="2989" y="884"/>
                  </a:lnTo>
                  <a:lnTo>
                    <a:pt x="2929" y="794"/>
                  </a:lnTo>
                  <a:lnTo>
                    <a:pt x="2855" y="674"/>
                  </a:lnTo>
                  <a:lnTo>
                    <a:pt x="2825" y="569"/>
                  </a:lnTo>
                  <a:lnTo>
                    <a:pt x="2735" y="599"/>
                  </a:lnTo>
                  <a:lnTo>
                    <a:pt x="2690" y="554"/>
                  </a:lnTo>
                  <a:lnTo>
                    <a:pt x="2675" y="629"/>
                  </a:lnTo>
                  <a:lnTo>
                    <a:pt x="2615" y="659"/>
                  </a:lnTo>
                  <a:lnTo>
                    <a:pt x="2600" y="674"/>
                  </a:lnTo>
                  <a:lnTo>
                    <a:pt x="2511" y="614"/>
                  </a:lnTo>
                  <a:lnTo>
                    <a:pt x="2421" y="689"/>
                  </a:lnTo>
                  <a:lnTo>
                    <a:pt x="2361" y="659"/>
                  </a:lnTo>
                  <a:lnTo>
                    <a:pt x="2302" y="734"/>
                  </a:lnTo>
                  <a:lnTo>
                    <a:pt x="2242" y="749"/>
                  </a:lnTo>
                  <a:lnTo>
                    <a:pt x="2242" y="794"/>
                  </a:lnTo>
                  <a:lnTo>
                    <a:pt x="2212" y="794"/>
                  </a:lnTo>
                  <a:lnTo>
                    <a:pt x="2152" y="779"/>
                  </a:lnTo>
                  <a:lnTo>
                    <a:pt x="2107" y="824"/>
                  </a:lnTo>
                  <a:lnTo>
                    <a:pt x="2092" y="839"/>
                  </a:lnTo>
                  <a:lnTo>
                    <a:pt x="2122" y="899"/>
                  </a:lnTo>
                  <a:lnTo>
                    <a:pt x="2077" y="899"/>
                  </a:lnTo>
                  <a:lnTo>
                    <a:pt x="2077" y="989"/>
                  </a:lnTo>
                  <a:lnTo>
                    <a:pt x="2048" y="1034"/>
                  </a:lnTo>
                  <a:lnTo>
                    <a:pt x="2003" y="1034"/>
                  </a:lnTo>
                  <a:lnTo>
                    <a:pt x="2003" y="1094"/>
                  </a:lnTo>
                  <a:lnTo>
                    <a:pt x="1988" y="1094"/>
                  </a:lnTo>
                  <a:lnTo>
                    <a:pt x="1928" y="1019"/>
                  </a:lnTo>
                  <a:lnTo>
                    <a:pt x="1883" y="1049"/>
                  </a:lnTo>
                  <a:lnTo>
                    <a:pt x="1794" y="944"/>
                  </a:lnTo>
                  <a:lnTo>
                    <a:pt x="1689" y="989"/>
                  </a:lnTo>
                  <a:lnTo>
                    <a:pt x="1629" y="929"/>
                  </a:lnTo>
                  <a:lnTo>
                    <a:pt x="1584" y="854"/>
                  </a:lnTo>
                  <a:lnTo>
                    <a:pt x="1584" y="794"/>
                  </a:lnTo>
                  <a:lnTo>
                    <a:pt x="1525" y="779"/>
                  </a:lnTo>
                  <a:lnTo>
                    <a:pt x="1510" y="689"/>
                  </a:lnTo>
                  <a:lnTo>
                    <a:pt x="1495" y="689"/>
                  </a:lnTo>
                  <a:lnTo>
                    <a:pt x="1495" y="674"/>
                  </a:lnTo>
                  <a:lnTo>
                    <a:pt x="1450" y="644"/>
                  </a:lnTo>
                  <a:lnTo>
                    <a:pt x="1375" y="554"/>
                  </a:lnTo>
                  <a:lnTo>
                    <a:pt x="1390" y="494"/>
                  </a:lnTo>
                  <a:lnTo>
                    <a:pt x="1345" y="465"/>
                  </a:lnTo>
                  <a:lnTo>
                    <a:pt x="1300" y="480"/>
                  </a:lnTo>
                  <a:lnTo>
                    <a:pt x="1241" y="465"/>
                  </a:lnTo>
                  <a:lnTo>
                    <a:pt x="1196" y="435"/>
                  </a:lnTo>
                  <a:lnTo>
                    <a:pt x="1181" y="465"/>
                  </a:lnTo>
                  <a:lnTo>
                    <a:pt x="1091" y="480"/>
                  </a:lnTo>
                  <a:lnTo>
                    <a:pt x="1061" y="360"/>
                  </a:lnTo>
                  <a:lnTo>
                    <a:pt x="1031" y="345"/>
                  </a:lnTo>
                  <a:lnTo>
                    <a:pt x="1016" y="270"/>
                  </a:lnTo>
                  <a:lnTo>
                    <a:pt x="972" y="285"/>
                  </a:lnTo>
                  <a:lnTo>
                    <a:pt x="972" y="270"/>
                  </a:lnTo>
                  <a:lnTo>
                    <a:pt x="1016" y="210"/>
                  </a:lnTo>
                  <a:lnTo>
                    <a:pt x="987" y="165"/>
                  </a:lnTo>
                  <a:lnTo>
                    <a:pt x="1016" y="30"/>
                  </a:lnTo>
                  <a:lnTo>
                    <a:pt x="972" y="0"/>
                  </a:lnTo>
                  <a:lnTo>
                    <a:pt x="867" y="30"/>
                  </a:lnTo>
                  <a:lnTo>
                    <a:pt x="807" y="165"/>
                  </a:lnTo>
                  <a:lnTo>
                    <a:pt x="747" y="285"/>
                  </a:lnTo>
                  <a:lnTo>
                    <a:pt x="703" y="210"/>
                  </a:lnTo>
                  <a:lnTo>
                    <a:pt x="643" y="255"/>
                  </a:lnTo>
                  <a:lnTo>
                    <a:pt x="598" y="360"/>
                  </a:lnTo>
                  <a:lnTo>
                    <a:pt x="553" y="375"/>
                  </a:lnTo>
                  <a:lnTo>
                    <a:pt x="478" y="285"/>
                  </a:lnTo>
                  <a:lnTo>
                    <a:pt x="478" y="300"/>
                  </a:lnTo>
                  <a:lnTo>
                    <a:pt x="419" y="315"/>
                  </a:lnTo>
                  <a:lnTo>
                    <a:pt x="374" y="210"/>
                  </a:lnTo>
                  <a:lnTo>
                    <a:pt x="269" y="255"/>
                  </a:lnTo>
                  <a:lnTo>
                    <a:pt x="254" y="270"/>
                  </a:lnTo>
                  <a:lnTo>
                    <a:pt x="209" y="255"/>
                  </a:lnTo>
                  <a:lnTo>
                    <a:pt x="60" y="345"/>
                  </a:lnTo>
                  <a:lnTo>
                    <a:pt x="90" y="375"/>
                  </a:lnTo>
                  <a:lnTo>
                    <a:pt x="45" y="450"/>
                  </a:lnTo>
                  <a:lnTo>
                    <a:pt x="45" y="465"/>
                  </a:lnTo>
                  <a:lnTo>
                    <a:pt x="15" y="465"/>
                  </a:lnTo>
                  <a:lnTo>
                    <a:pt x="15" y="554"/>
                  </a:lnTo>
                  <a:lnTo>
                    <a:pt x="30" y="584"/>
                  </a:lnTo>
                  <a:lnTo>
                    <a:pt x="0" y="599"/>
                  </a:lnTo>
                  <a:lnTo>
                    <a:pt x="0" y="644"/>
                  </a:lnTo>
                  <a:lnTo>
                    <a:pt x="90" y="659"/>
                  </a:lnTo>
                  <a:lnTo>
                    <a:pt x="194" y="704"/>
                  </a:lnTo>
                  <a:lnTo>
                    <a:pt x="194" y="644"/>
                  </a:lnTo>
                  <a:lnTo>
                    <a:pt x="239" y="674"/>
                  </a:lnTo>
                  <a:lnTo>
                    <a:pt x="314" y="719"/>
                  </a:lnTo>
                  <a:lnTo>
                    <a:pt x="284" y="734"/>
                  </a:lnTo>
                  <a:lnTo>
                    <a:pt x="344" y="734"/>
                  </a:lnTo>
                  <a:lnTo>
                    <a:pt x="299" y="749"/>
                  </a:lnTo>
                  <a:lnTo>
                    <a:pt x="180" y="809"/>
                  </a:lnTo>
                  <a:lnTo>
                    <a:pt x="90" y="884"/>
                  </a:lnTo>
                  <a:lnTo>
                    <a:pt x="105" y="929"/>
                  </a:lnTo>
                  <a:lnTo>
                    <a:pt x="150" y="989"/>
                  </a:lnTo>
                  <a:lnTo>
                    <a:pt x="180" y="1034"/>
                  </a:lnTo>
                  <a:lnTo>
                    <a:pt x="254" y="1094"/>
                  </a:lnTo>
                  <a:lnTo>
                    <a:pt x="180" y="1154"/>
                  </a:lnTo>
                  <a:lnTo>
                    <a:pt x="194" y="1198"/>
                  </a:lnTo>
                  <a:lnTo>
                    <a:pt x="209" y="1228"/>
                  </a:lnTo>
                  <a:lnTo>
                    <a:pt x="239" y="1228"/>
                  </a:lnTo>
                  <a:lnTo>
                    <a:pt x="299" y="1184"/>
                  </a:lnTo>
                  <a:lnTo>
                    <a:pt x="344" y="1243"/>
                  </a:lnTo>
                  <a:lnTo>
                    <a:pt x="359" y="1258"/>
                  </a:lnTo>
                  <a:lnTo>
                    <a:pt x="404" y="1318"/>
                  </a:lnTo>
                  <a:lnTo>
                    <a:pt x="478" y="1333"/>
                  </a:lnTo>
                  <a:lnTo>
                    <a:pt x="538" y="1393"/>
                  </a:lnTo>
                  <a:lnTo>
                    <a:pt x="613" y="1453"/>
                  </a:lnTo>
                  <a:lnTo>
                    <a:pt x="643" y="1423"/>
                  </a:lnTo>
                  <a:lnTo>
                    <a:pt x="703" y="1408"/>
                  </a:lnTo>
                  <a:lnTo>
                    <a:pt x="703" y="1378"/>
                  </a:lnTo>
                  <a:lnTo>
                    <a:pt x="732" y="1378"/>
                  </a:lnTo>
                  <a:lnTo>
                    <a:pt x="777" y="1453"/>
                  </a:lnTo>
                  <a:lnTo>
                    <a:pt x="807" y="1468"/>
                  </a:lnTo>
                  <a:lnTo>
                    <a:pt x="822" y="1453"/>
                  </a:lnTo>
                  <a:lnTo>
                    <a:pt x="852" y="1483"/>
                  </a:lnTo>
                  <a:lnTo>
                    <a:pt x="852" y="1438"/>
                  </a:lnTo>
                  <a:lnTo>
                    <a:pt x="897" y="1438"/>
                  </a:lnTo>
                  <a:lnTo>
                    <a:pt x="912" y="1408"/>
                  </a:lnTo>
                  <a:lnTo>
                    <a:pt x="942" y="1408"/>
                  </a:lnTo>
                  <a:lnTo>
                    <a:pt x="942" y="1438"/>
                  </a:lnTo>
                  <a:lnTo>
                    <a:pt x="972" y="1438"/>
                  </a:lnTo>
                  <a:lnTo>
                    <a:pt x="1001" y="1423"/>
                  </a:lnTo>
                  <a:lnTo>
                    <a:pt x="1031" y="1453"/>
                  </a:lnTo>
                  <a:lnTo>
                    <a:pt x="1061" y="1468"/>
                  </a:lnTo>
                  <a:lnTo>
                    <a:pt x="1076" y="1498"/>
                  </a:lnTo>
                  <a:lnTo>
                    <a:pt x="1121" y="1468"/>
                  </a:lnTo>
                  <a:lnTo>
                    <a:pt x="1151" y="1468"/>
                  </a:lnTo>
                  <a:lnTo>
                    <a:pt x="1211" y="1468"/>
                  </a:lnTo>
                  <a:lnTo>
                    <a:pt x="1211" y="1408"/>
                  </a:lnTo>
                  <a:lnTo>
                    <a:pt x="1241" y="1423"/>
                  </a:lnTo>
                  <a:lnTo>
                    <a:pt x="1285" y="1423"/>
                  </a:lnTo>
                  <a:lnTo>
                    <a:pt x="1285" y="1453"/>
                  </a:lnTo>
                  <a:lnTo>
                    <a:pt x="1345" y="1438"/>
                  </a:lnTo>
                  <a:lnTo>
                    <a:pt x="1390" y="1453"/>
                  </a:lnTo>
                  <a:lnTo>
                    <a:pt x="1360" y="1468"/>
                  </a:lnTo>
                  <a:lnTo>
                    <a:pt x="1390" y="1513"/>
                  </a:lnTo>
                  <a:lnTo>
                    <a:pt x="1435" y="1543"/>
                  </a:lnTo>
                  <a:lnTo>
                    <a:pt x="1450" y="1573"/>
                  </a:lnTo>
                  <a:lnTo>
                    <a:pt x="1480" y="1573"/>
                  </a:lnTo>
                  <a:lnTo>
                    <a:pt x="1525" y="1693"/>
                  </a:lnTo>
                  <a:lnTo>
                    <a:pt x="1554" y="1738"/>
                  </a:lnTo>
                  <a:close/>
                </a:path>
              </a:pathLst>
            </a:custGeom>
            <a:solidFill>
              <a:srgbClr val="FFCC99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62" name="Freeform 20"/>
            <p:cNvSpPr>
              <a:spLocks/>
            </p:cNvSpPr>
            <p:nvPr/>
          </p:nvSpPr>
          <p:spPr bwMode="auto">
            <a:xfrm>
              <a:off x="2631" y="1787"/>
              <a:ext cx="2313" cy="2575"/>
            </a:xfrm>
            <a:custGeom>
              <a:avLst/>
              <a:gdLst>
                <a:gd name="T0" fmla="*/ 437 w 2600"/>
                <a:gd name="T1" fmla="*/ 1057 h 2651"/>
                <a:gd name="T2" fmla="*/ 437 w 2600"/>
                <a:gd name="T3" fmla="*/ 906 h 2651"/>
                <a:gd name="T4" fmla="*/ 463 w 2600"/>
                <a:gd name="T5" fmla="*/ 847 h 2651"/>
                <a:gd name="T6" fmla="*/ 418 w 2600"/>
                <a:gd name="T7" fmla="*/ 806 h 2651"/>
                <a:gd name="T8" fmla="*/ 372 w 2600"/>
                <a:gd name="T9" fmla="*/ 797 h 2651"/>
                <a:gd name="T10" fmla="*/ 343 w 2600"/>
                <a:gd name="T11" fmla="*/ 697 h 2651"/>
                <a:gd name="T12" fmla="*/ 328 w 2600"/>
                <a:gd name="T13" fmla="*/ 577 h 2651"/>
                <a:gd name="T14" fmla="*/ 316 w 2600"/>
                <a:gd name="T15" fmla="*/ 457 h 2651"/>
                <a:gd name="T16" fmla="*/ 308 w 2600"/>
                <a:gd name="T17" fmla="*/ 358 h 2651"/>
                <a:gd name="T18" fmla="*/ 297 w 2600"/>
                <a:gd name="T19" fmla="*/ 279 h 2651"/>
                <a:gd name="T20" fmla="*/ 290 w 2600"/>
                <a:gd name="T21" fmla="*/ 228 h 2651"/>
                <a:gd name="T22" fmla="*/ 279 w 2600"/>
                <a:gd name="T23" fmla="*/ 101 h 2651"/>
                <a:gd name="T24" fmla="*/ 262 w 2600"/>
                <a:gd name="T25" fmla="*/ 17 h 2651"/>
                <a:gd name="T26" fmla="*/ 213 w 2600"/>
                <a:gd name="T27" fmla="*/ 42 h 2651"/>
                <a:gd name="T28" fmla="*/ 172 w 2600"/>
                <a:gd name="T29" fmla="*/ 61 h 2651"/>
                <a:gd name="T30" fmla="*/ 118 w 2600"/>
                <a:gd name="T31" fmla="*/ 119 h 2651"/>
                <a:gd name="T32" fmla="*/ 32 w 2600"/>
                <a:gd name="T33" fmla="*/ 228 h 2651"/>
                <a:gd name="T34" fmla="*/ 6 w 2600"/>
                <a:gd name="T35" fmla="*/ 348 h 2651"/>
                <a:gd name="T36" fmla="*/ 41 w 2600"/>
                <a:gd name="T37" fmla="*/ 449 h 2651"/>
                <a:gd name="T38" fmla="*/ 67 w 2600"/>
                <a:gd name="T39" fmla="*/ 539 h 2651"/>
                <a:gd name="T40" fmla="*/ 67 w 2600"/>
                <a:gd name="T41" fmla="*/ 668 h 2651"/>
                <a:gd name="T42" fmla="*/ 82 w 2600"/>
                <a:gd name="T43" fmla="*/ 788 h 2651"/>
                <a:gd name="T44" fmla="*/ 99 w 2600"/>
                <a:gd name="T45" fmla="*/ 868 h 2651"/>
                <a:gd name="T46" fmla="*/ 114 w 2600"/>
                <a:gd name="T47" fmla="*/ 918 h 2651"/>
                <a:gd name="T48" fmla="*/ 150 w 2600"/>
                <a:gd name="T49" fmla="*/ 857 h 2651"/>
                <a:gd name="T50" fmla="*/ 137 w 2600"/>
                <a:gd name="T51" fmla="*/ 998 h 2651"/>
                <a:gd name="T52" fmla="*/ 165 w 2600"/>
                <a:gd name="T53" fmla="*/ 1038 h 2651"/>
                <a:gd name="T54" fmla="*/ 183 w 2600"/>
                <a:gd name="T55" fmla="*/ 1075 h 2651"/>
                <a:gd name="T56" fmla="*/ 183 w 2600"/>
                <a:gd name="T57" fmla="*/ 1135 h 2651"/>
                <a:gd name="T58" fmla="*/ 156 w 2600"/>
                <a:gd name="T59" fmla="*/ 1236 h 2651"/>
                <a:gd name="T60" fmla="*/ 172 w 2600"/>
                <a:gd name="T61" fmla="*/ 1316 h 2651"/>
                <a:gd name="T62" fmla="*/ 197 w 2600"/>
                <a:gd name="T63" fmla="*/ 1316 h 2651"/>
                <a:gd name="T64" fmla="*/ 214 w 2600"/>
                <a:gd name="T65" fmla="*/ 1375 h 2651"/>
                <a:gd name="T66" fmla="*/ 219 w 2600"/>
                <a:gd name="T67" fmla="*/ 1446 h 2651"/>
                <a:gd name="T68" fmla="*/ 224 w 2600"/>
                <a:gd name="T69" fmla="*/ 1516 h 2651"/>
                <a:gd name="T70" fmla="*/ 247 w 2600"/>
                <a:gd name="T71" fmla="*/ 1614 h 2651"/>
                <a:gd name="T72" fmla="*/ 297 w 2600"/>
                <a:gd name="T73" fmla="*/ 1565 h 2651"/>
                <a:gd name="T74" fmla="*/ 326 w 2600"/>
                <a:gd name="T75" fmla="*/ 1585 h 2651"/>
                <a:gd name="T76" fmla="*/ 326 w 2600"/>
                <a:gd name="T77" fmla="*/ 1614 h 2651"/>
                <a:gd name="T78" fmla="*/ 337 w 2600"/>
                <a:gd name="T79" fmla="*/ 1655 h 2651"/>
                <a:gd name="T80" fmla="*/ 346 w 2600"/>
                <a:gd name="T81" fmla="*/ 1684 h 2651"/>
                <a:gd name="T82" fmla="*/ 360 w 2600"/>
                <a:gd name="T83" fmla="*/ 1713 h 2651"/>
                <a:gd name="T84" fmla="*/ 377 w 2600"/>
                <a:gd name="T85" fmla="*/ 1744 h 2651"/>
                <a:gd name="T86" fmla="*/ 405 w 2600"/>
                <a:gd name="T87" fmla="*/ 1705 h 2651"/>
                <a:gd name="T88" fmla="*/ 406 w 2600"/>
                <a:gd name="T89" fmla="*/ 1626 h 2651"/>
                <a:gd name="T90" fmla="*/ 410 w 2600"/>
                <a:gd name="T91" fmla="*/ 1516 h 2651"/>
                <a:gd name="T92" fmla="*/ 398 w 2600"/>
                <a:gd name="T93" fmla="*/ 1446 h 2651"/>
                <a:gd name="T94" fmla="*/ 405 w 2600"/>
                <a:gd name="T95" fmla="*/ 1385 h 2651"/>
                <a:gd name="T96" fmla="*/ 424 w 2600"/>
                <a:gd name="T97" fmla="*/ 1345 h 2651"/>
                <a:gd name="T98" fmla="*/ 450 w 2600"/>
                <a:gd name="T99" fmla="*/ 1366 h 2651"/>
                <a:gd name="T100" fmla="*/ 474 w 2600"/>
                <a:gd name="T101" fmla="*/ 1335 h 2651"/>
                <a:gd name="T102" fmla="*/ 496 w 2600"/>
                <a:gd name="T103" fmla="*/ 1316 h 2651"/>
                <a:gd name="T104" fmla="*/ 495 w 2600"/>
                <a:gd name="T105" fmla="*/ 1256 h 2651"/>
                <a:gd name="T106" fmla="*/ 460 w 2600"/>
                <a:gd name="T107" fmla="*/ 1158 h 26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600"/>
                <a:gd name="T163" fmla="*/ 0 h 2651"/>
                <a:gd name="T164" fmla="*/ 2600 w 2600"/>
                <a:gd name="T165" fmla="*/ 2651 h 265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600" h="2651">
                  <a:moveTo>
                    <a:pt x="2256" y="1752"/>
                  </a:moveTo>
                  <a:lnTo>
                    <a:pt x="2242" y="1708"/>
                  </a:lnTo>
                  <a:lnTo>
                    <a:pt x="2316" y="1648"/>
                  </a:lnTo>
                  <a:lnTo>
                    <a:pt x="2242" y="1588"/>
                  </a:lnTo>
                  <a:lnTo>
                    <a:pt x="2212" y="1543"/>
                  </a:lnTo>
                  <a:lnTo>
                    <a:pt x="2167" y="1483"/>
                  </a:lnTo>
                  <a:lnTo>
                    <a:pt x="2152" y="1438"/>
                  </a:lnTo>
                  <a:lnTo>
                    <a:pt x="2242" y="1363"/>
                  </a:lnTo>
                  <a:lnTo>
                    <a:pt x="2361" y="1303"/>
                  </a:lnTo>
                  <a:lnTo>
                    <a:pt x="2406" y="1288"/>
                  </a:lnTo>
                  <a:lnTo>
                    <a:pt x="2346" y="1288"/>
                  </a:lnTo>
                  <a:lnTo>
                    <a:pt x="2376" y="1273"/>
                  </a:lnTo>
                  <a:lnTo>
                    <a:pt x="2301" y="1228"/>
                  </a:lnTo>
                  <a:lnTo>
                    <a:pt x="2256" y="1198"/>
                  </a:lnTo>
                  <a:lnTo>
                    <a:pt x="2256" y="1258"/>
                  </a:lnTo>
                  <a:lnTo>
                    <a:pt x="2152" y="1213"/>
                  </a:lnTo>
                  <a:lnTo>
                    <a:pt x="2062" y="1198"/>
                  </a:lnTo>
                  <a:lnTo>
                    <a:pt x="1987" y="1228"/>
                  </a:lnTo>
                  <a:lnTo>
                    <a:pt x="1973" y="1183"/>
                  </a:lnTo>
                  <a:lnTo>
                    <a:pt x="1913" y="1198"/>
                  </a:lnTo>
                  <a:lnTo>
                    <a:pt x="1868" y="1168"/>
                  </a:lnTo>
                  <a:lnTo>
                    <a:pt x="1823" y="1108"/>
                  </a:lnTo>
                  <a:lnTo>
                    <a:pt x="1763" y="1063"/>
                  </a:lnTo>
                  <a:lnTo>
                    <a:pt x="1763" y="1048"/>
                  </a:lnTo>
                  <a:lnTo>
                    <a:pt x="1733" y="1048"/>
                  </a:lnTo>
                  <a:lnTo>
                    <a:pt x="1719" y="1019"/>
                  </a:lnTo>
                  <a:lnTo>
                    <a:pt x="1704" y="914"/>
                  </a:lnTo>
                  <a:lnTo>
                    <a:pt x="1689" y="869"/>
                  </a:lnTo>
                  <a:lnTo>
                    <a:pt x="1689" y="839"/>
                  </a:lnTo>
                  <a:lnTo>
                    <a:pt x="1644" y="779"/>
                  </a:lnTo>
                  <a:lnTo>
                    <a:pt x="1644" y="734"/>
                  </a:lnTo>
                  <a:lnTo>
                    <a:pt x="1629" y="689"/>
                  </a:lnTo>
                  <a:lnTo>
                    <a:pt x="1614" y="644"/>
                  </a:lnTo>
                  <a:lnTo>
                    <a:pt x="1614" y="599"/>
                  </a:lnTo>
                  <a:lnTo>
                    <a:pt x="1584" y="554"/>
                  </a:lnTo>
                  <a:lnTo>
                    <a:pt x="1584" y="539"/>
                  </a:lnTo>
                  <a:lnTo>
                    <a:pt x="1569" y="509"/>
                  </a:lnTo>
                  <a:lnTo>
                    <a:pt x="1569" y="494"/>
                  </a:lnTo>
                  <a:lnTo>
                    <a:pt x="1539" y="449"/>
                  </a:lnTo>
                  <a:lnTo>
                    <a:pt x="1524" y="419"/>
                  </a:lnTo>
                  <a:lnTo>
                    <a:pt x="1539" y="389"/>
                  </a:lnTo>
                  <a:lnTo>
                    <a:pt x="1509" y="374"/>
                  </a:lnTo>
                  <a:lnTo>
                    <a:pt x="1509" y="359"/>
                  </a:lnTo>
                  <a:lnTo>
                    <a:pt x="1494" y="344"/>
                  </a:lnTo>
                  <a:lnTo>
                    <a:pt x="1494" y="330"/>
                  </a:lnTo>
                  <a:lnTo>
                    <a:pt x="1464" y="240"/>
                  </a:lnTo>
                  <a:lnTo>
                    <a:pt x="1435" y="210"/>
                  </a:lnTo>
                  <a:lnTo>
                    <a:pt x="1435" y="150"/>
                  </a:lnTo>
                  <a:lnTo>
                    <a:pt x="1390" y="120"/>
                  </a:lnTo>
                  <a:lnTo>
                    <a:pt x="1360" y="45"/>
                  </a:lnTo>
                  <a:lnTo>
                    <a:pt x="1345" y="30"/>
                  </a:lnTo>
                  <a:lnTo>
                    <a:pt x="1330" y="30"/>
                  </a:lnTo>
                  <a:lnTo>
                    <a:pt x="1285" y="0"/>
                  </a:lnTo>
                  <a:lnTo>
                    <a:pt x="1181" y="30"/>
                  </a:lnTo>
                  <a:lnTo>
                    <a:pt x="1091" y="60"/>
                  </a:lnTo>
                  <a:lnTo>
                    <a:pt x="1061" y="75"/>
                  </a:lnTo>
                  <a:lnTo>
                    <a:pt x="956" y="75"/>
                  </a:lnTo>
                  <a:lnTo>
                    <a:pt x="926" y="90"/>
                  </a:lnTo>
                  <a:lnTo>
                    <a:pt x="882" y="90"/>
                  </a:lnTo>
                  <a:lnTo>
                    <a:pt x="852" y="75"/>
                  </a:lnTo>
                  <a:lnTo>
                    <a:pt x="792" y="75"/>
                  </a:lnTo>
                  <a:lnTo>
                    <a:pt x="717" y="120"/>
                  </a:lnTo>
                  <a:lnTo>
                    <a:pt x="613" y="180"/>
                  </a:lnTo>
                  <a:lnTo>
                    <a:pt x="538" y="210"/>
                  </a:lnTo>
                  <a:lnTo>
                    <a:pt x="448" y="240"/>
                  </a:lnTo>
                  <a:lnTo>
                    <a:pt x="269" y="285"/>
                  </a:lnTo>
                  <a:lnTo>
                    <a:pt x="164" y="344"/>
                  </a:lnTo>
                  <a:lnTo>
                    <a:pt x="75" y="389"/>
                  </a:lnTo>
                  <a:lnTo>
                    <a:pt x="45" y="434"/>
                  </a:lnTo>
                  <a:lnTo>
                    <a:pt x="0" y="479"/>
                  </a:lnTo>
                  <a:lnTo>
                    <a:pt x="30" y="524"/>
                  </a:lnTo>
                  <a:lnTo>
                    <a:pt x="75" y="569"/>
                  </a:lnTo>
                  <a:lnTo>
                    <a:pt x="134" y="614"/>
                  </a:lnTo>
                  <a:lnTo>
                    <a:pt x="149" y="644"/>
                  </a:lnTo>
                  <a:lnTo>
                    <a:pt x="209" y="674"/>
                  </a:lnTo>
                  <a:lnTo>
                    <a:pt x="209" y="719"/>
                  </a:lnTo>
                  <a:lnTo>
                    <a:pt x="239" y="779"/>
                  </a:lnTo>
                  <a:lnTo>
                    <a:pt x="299" y="764"/>
                  </a:lnTo>
                  <a:lnTo>
                    <a:pt x="344" y="809"/>
                  </a:lnTo>
                  <a:lnTo>
                    <a:pt x="359" y="839"/>
                  </a:lnTo>
                  <a:lnTo>
                    <a:pt x="299" y="914"/>
                  </a:lnTo>
                  <a:lnTo>
                    <a:pt x="359" y="929"/>
                  </a:lnTo>
                  <a:lnTo>
                    <a:pt x="344" y="1004"/>
                  </a:lnTo>
                  <a:lnTo>
                    <a:pt x="344" y="1034"/>
                  </a:lnTo>
                  <a:lnTo>
                    <a:pt x="388" y="1048"/>
                  </a:lnTo>
                  <a:lnTo>
                    <a:pt x="344" y="1108"/>
                  </a:lnTo>
                  <a:lnTo>
                    <a:pt x="418" y="1183"/>
                  </a:lnTo>
                  <a:lnTo>
                    <a:pt x="314" y="1273"/>
                  </a:lnTo>
                  <a:lnTo>
                    <a:pt x="344" y="1303"/>
                  </a:lnTo>
                  <a:lnTo>
                    <a:pt x="418" y="1318"/>
                  </a:lnTo>
                  <a:lnTo>
                    <a:pt x="508" y="1303"/>
                  </a:lnTo>
                  <a:lnTo>
                    <a:pt x="538" y="1318"/>
                  </a:lnTo>
                  <a:lnTo>
                    <a:pt x="553" y="1348"/>
                  </a:lnTo>
                  <a:lnTo>
                    <a:pt x="553" y="1363"/>
                  </a:lnTo>
                  <a:lnTo>
                    <a:pt x="583" y="1378"/>
                  </a:lnTo>
                  <a:lnTo>
                    <a:pt x="657" y="1333"/>
                  </a:lnTo>
                  <a:lnTo>
                    <a:pt x="717" y="1288"/>
                  </a:lnTo>
                  <a:lnTo>
                    <a:pt x="732" y="1288"/>
                  </a:lnTo>
                  <a:lnTo>
                    <a:pt x="777" y="1288"/>
                  </a:lnTo>
                  <a:lnTo>
                    <a:pt x="747" y="1363"/>
                  </a:lnTo>
                  <a:lnTo>
                    <a:pt x="657" y="1423"/>
                  </a:lnTo>
                  <a:lnTo>
                    <a:pt x="672" y="1468"/>
                  </a:lnTo>
                  <a:lnTo>
                    <a:pt x="702" y="1498"/>
                  </a:lnTo>
                  <a:lnTo>
                    <a:pt x="717" y="1528"/>
                  </a:lnTo>
                  <a:lnTo>
                    <a:pt x="762" y="1543"/>
                  </a:lnTo>
                  <a:lnTo>
                    <a:pt x="807" y="1573"/>
                  </a:lnTo>
                  <a:lnTo>
                    <a:pt x="852" y="1558"/>
                  </a:lnTo>
                  <a:lnTo>
                    <a:pt x="882" y="1558"/>
                  </a:lnTo>
                  <a:lnTo>
                    <a:pt x="897" y="1603"/>
                  </a:lnTo>
                  <a:lnTo>
                    <a:pt x="912" y="1618"/>
                  </a:lnTo>
                  <a:lnTo>
                    <a:pt x="941" y="1618"/>
                  </a:lnTo>
                  <a:lnTo>
                    <a:pt x="956" y="1648"/>
                  </a:lnTo>
                  <a:lnTo>
                    <a:pt x="941" y="1663"/>
                  </a:lnTo>
                  <a:lnTo>
                    <a:pt x="956" y="1663"/>
                  </a:lnTo>
                  <a:lnTo>
                    <a:pt x="941" y="1708"/>
                  </a:lnTo>
                  <a:lnTo>
                    <a:pt x="882" y="1738"/>
                  </a:lnTo>
                  <a:lnTo>
                    <a:pt x="852" y="1812"/>
                  </a:lnTo>
                  <a:lnTo>
                    <a:pt x="822" y="1812"/>
                  </a:lnTo>
                  <a:lnTo>
                    <a:pt x="807" y="1857"/>
                  </a:lnTo>
                  <a:lnTo>
                    <a:pt x="852" y="1887"/>
                  </a:lnTo>
                  <a:lnTo>
                    <a:pt x="807" y="1932"/>
                  </a:lnTo>
                  <a:lnTo>
                    <a:pt x="837" y="1977"/>
                  </a:lnTo>
                  <a:lnTo>
                    <a:pt x="882" y="1977"/>
                  </a:lnTo>
                  <a:lnTo>
                    <a:pt x="897" y="2007"/>
                  </a:lnTo>
                  <a:lnTo>
                    <a:pt x="941" y="1977"/>
                  </a:lnTo>
                  <a:lnTo>
                    <a:pt x="986" y="1977"/>
                  </a:lnTo>
                  <a:lnTo>
                    <a:pt x="1016" y="1977"/>
                  </a:lnTo>
                  <a:lnTo>
                    <a:pt x="1031" y="2007"/>
                  </a:lnTo>
                  <a:lnTo>
                    <a:pt x="1091" y="2007"/>
                  </a:lnTo>
                  <a:lnTo>
                    <a:pt x="1091" y="2067"/>
                  </a:lnTo>
                  <a:lnTo>
                    <a:pt x="1106" y="2067"/>
                  </a:lnTo>
                  <a:lnTo>
                    <a:pt x="1061" y="2142"/>
                  </a:lnTo>
                  <a:lnTo>
                    <a:pt x="1076" y="2187"/>
                  </a:lnTo>
                  <a:lnTo>
                    <a:pt x="1106" y="2172"/>
                  </a:lnTo>
                  <a:lnTo>
                    <a:pt x="1121" y="2172"/>
                  </a:lnTo>
                  <a:lnTo>
                    <a:pt x="1106" y="2202"/>
                  </a:lnTo>
                  <a:lnTo>
                    <a:pt x="1136" y="2217"/>
                  </a:lnTo>
                  <a:lnTo>
                    <a:pt x="1136" y="2262"/>
                  </a:lnTo>
                  <a:lnTo>
                    <a:pt x="1151" y="2277"/>
                  </a:lnTo>
                  <a:lnTo>
                    <a:pt x="1151" y="2292"/>
                  </a:lnTo>
                  <a:lnTo>
                    <a:pt x="1181" y="2292"/>
                  </a:lnTo>
                  <a:lnTo>
                    <a:pt x="1240" y="2352"/>
                  </a:lnTo>
                  <a:lnTo>
                    <a:pt x="1270" y="2427"/>
                  </a:lnTo>
                  <a:lnTo>
                    <a:pt x="1330" y="2412"/>
                  </a:lnTo>
                  <a:lnTo>
                    <a:pt x="1464" y="2397"/>
                  </a:lnTo>
                  <a:lnTo>
                    <a:pt x="1464" y="2367"/>
                  </a:lnTo>
                  <a:lnTo>
                    <a:pt x="1524" y="2352"/>
                  </a:lnTo>
                  <a:lnTo>
                    <a:pt x="1554" y="2367"/>
                  </a:lnTo>
                  <a:lnTo>
                    <a:pt x="1599" y="2352"/>
                  </a:lnTo>
                  <a:lnTo>
                    <a:pt x="1659" y="2367"/>
                  </a:lnTo>
                  <a:lnTo>
                    <a:pt x="1674" y="2382"/>
                  </a:lnTo>
                  <a:lnTo>
                    <a:pt x="1704" y="2382"/>
                  </a:lnTo>
                  <a:lnTo>
                    <a:pt x="1704" y="2412"/>
                  </a:lnTo>
                  <a:lnTo>
                    <a:pt x="1689" y="2412"/>
                  </a:lnTo>
                  <a:lnTo>
                    <a:pt x="1674" y="2427"/>
                  </a:lnTo>
                  <a:lnTo>
                    <a:pt x="1689" y="2471"/>
                  </a:lnTo>
                  <a:lnTo>
                    <a:pt x="1719" y="2456"/>
                  </a:lnTo>
                  <a:lnTo>
                    <a:pt x="1733" y="2456"/>
                  </a:lnTo>
                  <a:lnTo>
                    <a:pt x="1733" y="2486"/>
                  </a:lnTo>
                  <a:lnTo>
                    <a:pt x="1719" y="2501"/>
                  </a:lnTo>
                  <a:lnTo>
                    <a:pt x="1719" y="2516"/>
                  </a:lnTo>
                  <a:lnTo>
                    <a:pt x="1763" y="2516"/>
                  </a:lnTo>
                  <a:lnTo>
                    <a:pt x="1778" y="2531"/>
                  </a:lnTo>
                  <a:lnTo>
                    <a:pt x="1808" y="2516"/>
                  </a:lnTo>
                  <a:lnTo>
                    <a:pt x="1823" y="2531"/>
                  </a:lnTo>
                  <a:lnTo>
                    <a:pt x="1853" y="2546"/>
                  </a:lnTo>
                  <a:lnTo>
                    <a:pt x="1853" y="2576"/>
                  </a:lnTo>
                  <a:lnTo>
                    <a:pt x="1883" y="2591"/>
                  </a:lnTo>
                  <a:lnTo>
                    <a:pt x="1898" y="2591"/>
                  </a:lnTo>
                  <a:lnTo>
                    <a:pt x="1943" y="2591"/>
                  </a:lnTo>
                  <a:lnTo>
                    <a:pt x="1943" y="2621"/>
                  </a:lnTo>
                  <a:lnTo>
                    <a:pt x="2002" y="2651"/>
                  </a:lnTo>
                  <a:lnTo>
                    <a:pt x="2032" y="2606"/>
                  </a:lnTo>
                  <a:lnTo>
                    <a:pt x="2092" y="2576"/>
                  </a:lnTo>
                  <a:lnTo>
                    <a:pt x="2077" y="2561"/>
                  </a:lnTo>
                  <a:lnTo>
                    <a:pt x="2137" y="2516"/>
                  </a:lnTo>
                  <a:lnTo>
                    <a:pt x="2137" y="2501"/>
                  </a:lnTo>
                  <a:lnTo>
                    <a:pt x="2122" y="2456"/>
                  </a:lnTo>
                  <a:lnTo>
                    <a:pt x="2092" y="2442"/>
                  </a:lnTo>
                  <a:lnTo>
                    <a:pt x="2077" y="2367"/>
                  </a:lnTo>
                  <a:lnTo>
                    <a:pt x="2092" y="2352"/>
                  </a:lnTo>
                  <a:lnTo>
                    <a:pt x="2092" y="2292"/>
                  </a:lnTo>
                  <a:lnTo>
                    <a:pt x="2107" y="2277"/>
                  </a:lnTo>
                  <a:lnTo>
                    <a:pt x="2077" y="2232"/>
                  </a:lnTo>
                  <a:lnTo>
                    <a:pt x="2062" y="2247"/>
                  </a:lnTo>
                  <a:lnTo>
                    <a:pt x="2032" y="2232"/>
                  </a:lnTo>
                  <a:lnTo>
                    <a:pt x="2047" y="2172"/>
                  </a:lnTo>
                  <a:lnTo>
                    <a:pt x="2032" y="2142"/>
                  </a:lnTo>
                  <a:lnTo>
                    <a:pt x="2002" y="2112"/>
                  </a:lnTo>
                  <a:lnTo>
                    <a:pt x="2032" y="2097"/>
                  </a:lnTo>
                  <a:lnTo>
                    <a:pt x="2077" y="2082"/>
                  </a:lnTo>
                  <a:lnTo>
                    <a:pt x="2077" y="2052"/>
                  </a:lnTo>
                  <a:lnTo>
                    <a:pt x="2107" y="2037"/>
                  </a:lnTo>
                  <a:lnTo>
                    <a:pt x="2152" y="2022"/>
                  </a:lnTo>
                  <a:lnTo>
                    <a:pt x="2182" y="2022"/>
                  </a:lnTo>
                  <a:lnTo>
                    <a:pt x="2227" y="2022"/>
                  </a:lnTo>
                  <a:lnTo>
                    <a:pt x="2271" y="2022"/>
                  </a:lnTo>
                  <a:lnTo>
                    <a:pt x="2286" y="2037"/>
                  </a:lnTo>
                  <a:lnTo>
                    <a:pt x="2316" y="2052"/>
                  </a:lnTo>
                  <a:lnTo>
                    <a:pt x="2346" y="2037"/>
                  </a:lnTo>
                  <a:lnTo>
                    <a:pt x="2361" y="2037"/>
                  </a:lnTo>
                  <a:lnTo>
                    <a:pt x="2361" y="2007"/>
                  </a:lnTo>
                  <a:lnTo>
                    <a:pt x="2436" y="2007"/>
                  </a:lnTo>
                  <a:lnTo>
                    <a:pt x="2466" y="1992"/>
                  </a:lnTo>
                  <a:lnTo>
                    <a:pt x="2496" y="1992"/>
                  </a:lnTo>
                  <a:lnTo>
                    <a:pt x="2525" y="1977"/>
                  </a:lnTo>
                  <a:lnTo>
                    <a:pt x="2555" y="1977"/>
                  </a:lnTo>
                  <a:lnTo>
                    <a:pt x="2585" y="1992"/>
                  </a:lnTo>
                  <a:lnTo>
                    <a:pt x="2600" y="1962"/>
                  </a:lnTo>
                  <a:lnTo>
                    <a:pt x="2600" y="1947"/>
                  </a:lnTo>
                  <a:lnTo>
                    <a:pt x="2540" y="1887"/>
                  </a:lnTo>
                  <a:lnTo>
                    <a:pt x="2466" y="1872"/>
                  </a:lnTo>
                  <a:lnTo>
                    <a:pt x="2421" y="1812"/>
                  </a:lnTo>
                  <a:lnTo>
                    <a:pt x="2406" y="1797"/>
                  </a:lnTo>
                  <a:lnTo>
                    <a:pt x="2361" y="1738"/>
                  </a:lnTo>
                  <a:lnTo>
                    <a:pt x="2301" y="1782"/>
                  </a:lnTo>
                  <a:lnTo>
                    <a:pt x="2271" y="1782"/>
                  </a:lnTo>
                  <a:lnTo>
                    <a:pt x="2256" y="1752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63" name="Freeform 21"/>
            <p:cNvSpPr>
              <a:spLocks/>
            </p:cNvSpPr>
            <p:nvPr/>
          </p:nvSpPr>
          <p:spPr bwMode="auto">
            <a:xfrm>
              <a:off x="2205" y="2253"/>
              <a:ext cx="2115" cy="3331"/>
            </a:xfrm>
            <a:custGeom>
              <a:avLst/>
              <a:gdLst>
                <a:gd name="T0" fmla="*/ 134 w 2376"/>
                <a:gd name="T1" fmla="*/ 159 h 3430"/>
                <a:gd name="T2" fmla="*/ 151 w 2376"/>
                <a:gd name="T3" fmla="*/ 288 h 3430"/>
                <a:gd name="T4" fmla="*/ 161 w 2376"/>
                <a:gd name="T5" fmla="*/ 417 h 3430"/>
                <a:gd name="T6" fmla="*/ 193 w 2376"/>
                <a:gd name="T7" fmla="*/ 547 h 3430"/>
                <a:gd name="T8" fmla="*/ 222 w 2376"/>
                <a:gd name="T9" fmla="*/ 567 h 3430"/>
                <a:gd name="T10" fmla="*/ 222 w 2376"/>
                <a:gd name="T11" fmla="*/ 626 h 3430"/>
                <a:gd name="T12" fmla="*/ 252 w 2376"/>
                <a:gd name="T13" fmla="*/ 725 h 3430"/>
                <a:gd name="T14" fmla="*/ 278 w 2376"/>
                <a:gd name="T15" fmla="*/ 756 h 3430"/>
                <a:gd name="T16" fmla="*/ 266 w 2376"/>
                <a:gd name="T17" fmla="*/ 836 h 3430"/>
                <a:gd name="T18" fmla="*/ 252 w 2376"/>
                <a:gd name="T19" fmla="*/ 965 h 3430"/>
                <a:gd name="T20" fmla="*/ 288 w 2376"/>
                <a:gd name="T21" fmla="*/ 996 h 3430"/>
                <a:gd name="T22" fmla="*/ 311 w 2376"/>
                <a:gd name="T23" fmla="*/ 1055 h 3430"/>
                <a:gd name="T24" fmla="*/ 311 w 2376"/>
                <a:gd name="T25" fmla="*/ 1144 h 3430"/>
                <a:gd name="T26" fmla="*/ 325 w 2376"/>
                <a:gd name="T27" fmla="*/ 1203 h 3430"/>
                <a:gd name="T28" fmla="*/ 381 w 2376"/>
                <a:gd name="T29" fmla="*/ 1254 h 3430"/>
                <a:gd name="T30" fmla="*/ 422 w 2376"/>
                <a:gd name="T31" fmla="*/ 1263 h 3430"/>
                <a:gd name="T32" fmla="*/ 425 w 2376"/>
                <a:gd name="T33" fmla="*/ 1323 h 3430"/>
                <a:gd name="T34" fmla="*/ 431 w 2376"/>
                <a:gd name="T35" fmla="*/ 1352 h 3430"/>
                <a:gd name="T36" fmla="*/ 458 w 2376"/>
                <a:gd name="T37" fmla="*/ 1371 h 3430"/>
                <a:gd name="T38" fmla="*/ 463 w 2376"/>
                <a:gd name="T39" fmla="*/ 1432 h 3430"/>
                <a:gd name="T40" fmla="*/ 442 w 2376"/>
                <a:gd name="T41" fmla="*/ 1511 h 3430"/>
                <a:gd name="T42" fmla="*/ 440 w 2376"/>
                <a:gd name="T43" fmla="*/ 1591 h 3430"/>
                <a:gd name="T44" fmla="*/ 415 w 2376"/>
                <a:gd name="T45" fmla="*/ 1600 h 3430"/>
                <a:gd name="T46" fmla="*/ 436 w 2376"/>
                <a:gd name="T47" fmla="*/ 1669 h 3430"/>
                <a:gd name="T48" fmla="*/ 450 w 2376"/>
                <a:gd name="T49" fmla="*/ 1719 h 3430"/>
                <a:gd name="T50" fmla="*/ 434 w 2376"/>
                <a:gd name="T51" fmla="*/ 1761 h 3430"/>
                <a:gd name="T52" fmla="*/ 425 w 2376"/>
                <a:gd name="T53" fmla="*/ 1761 h 3430"/>
                <a:gd name="T54" fmla="*/ 428 w 2376"/>
                <a:gd name="T55" fmla="*/ 1828 h 3430"/>
                <a:gd name="T56" fmla="*/ 415 w 2376"/>
                <a:gd name="T57" fmla="*/ 1907 h 3430"/>
                <a:gd name="T58" fmla="*/ 428 w 2376"/>
                <a:gd name="T59" fmla="*/ 2087 h 3430"/>
                <a:gd name="T60" fmla="*/ 401 w 2376"/>
                <a:gd name="T61" fmla="*/ 2205 h 3430"/>
                <a:gd name="T62" fmla="*/ 369 w 2376"/>
                <a:gd name="T63" fmla="*/ 2188 h 3430"/>
                <a:gd name="T64" fmla="*/ 351 w 2376"/>
                <a:gd name="T65" fmla="*/ 2197 h 3430"/>
                <a:gd name="T66" fmla="*/ 311 w 2376"/>
                <a:gd name="T67" fmla="*/ 2266 h 3430"/>
                <a:gd name="T68" fmla="*/ 260 w 2376"/>
                <a:gd name="T69" fmla="*/ 2188 h 3430"/>
                <a:gd name="T70" fmla="*/ 270 w 2376"/>
                <a:gd name="T71" fmla="*/ 2087 h 3430"/>
                <a:gd name="T72" fmla="*/ 255 w 2376"/>
                <a:gd name="T73" fmla="*/ 2047 h 3430"/>
                <a:gd name="T74" fmla="*/ 211 w 2376"/>
                <a:gd name="T75" fmla="*/ 2098 h 3430"/>
                <a:gd name="T76" fmla="*/ 173 w 2376"/>
                <a:gd name="T77" fmla="*/ 1978 h 3430"/>
                <a:gd name="T78" fmla="*/ 109 w 2376"/>
                <a:gd name="T79" fmla="*/ 1998 h 3430"/>
                <a:gd name="T80" fmla="*/ 64 w 2376"/>
                <a:gd name="T81" fmla="*/ 2018 h 3430"/>
                <a:gd name="T82" fmla="*/ 29 w 2376"/>
                <a:gd name="T83" fmla="*/ 1877 h 3430"/>
                <a:gd name="T84" fmla="*/ 6 w 2376"/>
                <a:gd name="T85" fmla="*/ 1741 h 3430"/>
                <a:gd name="T86" fmla="*/ 11 w 2376"/>
                <a:gd name="T87" fmla="*/ 1561 h 3430"/>
                <a:gd name="T88" fmla="*/ 23 w 2376"/>
                <a:gd name="T89" fmla="*/ 1323 h 3430"/>
                <a:gd name="T90" fmla="*/ 32 w 2376"/>
                <a:gd name="T91" fmla="*/ 1323 h 3430"/>
                <a:gd name="T92" fmla="*/ 14 w 2376"/>
                <a:gd name="T93" fmla="*/ 1133 h 3430"/>
                <a:gd name="T94" fmla="*/ 11 w 2376"/>
                <a:gd name="T95" fmla="*/ 886 h 3430"/>
                <a:gd name="T96" fmla="*/ 14 w 2376"/>
                <a:gd name="T97" fmla="*/ 696 h 3430"/>
                <a:gd name="T98" fmla="*/ 23 w 2376"/>
                <a:gd name="T99" fmla="*/ 577 h 3430"/>
                <a:gd name="T100" fmla="*/ 29 w 2376"/>
                <a:gd name="T101" fmla="*/ 387 h 3430"/>
                <a:gd name="T102" fmla="*/ 20 w 2376"/>
                <a:gd name="T103" fmla="*/ 269 h 3430"/>
                <a:gd name="T104" fmla="*/ 42 w 2376"/>
                <a:gd name="T105" fmla="*/ 150 h 3430"/>
                <a:gd name="T106" fmla="*/ 93 w 2376"/>
                <a:gd name="T107" fmla="*/ 0 h 34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376"/>
                <a:gd name="T163" fmla="*/ 0 h 3430"/>
                <a:gd name="T164" fmla="*/ 2376 w 2376"/>
                <a:gd name="T165" fmla="*/ 3430 h 343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376" h="3430">
                  <a:moveTo>
                    <a:pt x="553" y="90"/>
                  </a:moveTo>
                  <a:lnTo>
                    <a:pt x="612" y="135"/>
                  </a:lnTo>
                  <a:lnTo>
                    <a:pt x="627" y="165"/>
                  </a:lnTo>
                  <a:lnTo>
                    <a:pt x="687" y="195"/>
                  </a:lnTo>
                  <a:lnTo>
                    <a:pt x="687" y="240"/>
                  </a:lnTo>
                  <a:lnTo>
                    <a:pt x="717" y="300"/>
                  </a:lnTo>
                  <a:lnTo>
                    <a:pt x="777" y="285"/>
                  </a:lnTo>
                  <a:lnTo>
                    <a:pt x="822" y="330"/>
                  </a:lnTo>
                  <a:lnTo>
                    <a:pt x="837" y="360"/>
                  </a:lnTo>
                  <a:lnTo>
                    <a:pt x="777" y="435"/>
                  </a:lnTo>
                  <a:lnTo>
                    <a:pt x="837" y="450"/>
                  </a:lnTo>
                  <a:lnTo>
                    <a:pt x="822" y="525"/>
                  </a:lnTo>
                  <a:lnTo>
                    <a:pt x="822" y="555"/>
                  </a:lnTo>
                  <a:lnTo>
                    <a:pt x="866" y="569"/>
                  </a:lnTo>
                  <a:lnTo>
                    <a:pt x="822" y="629"/>
                  </a:lnTo>
                  <a:lnTo>
                    <a:pt x="896" y="704"/>
                  </a:lnTo>
                  <a:lnTo>
                    <a:pt x="792" y="794"/>
                  </a:lnTo>
                  <a:lnTo>
                    <a:pt x="822" y="824"/>
                  </a:lnTo>
                  <a:lnTo>
                    <a:pt x="896" y="839"/>
                  </a:lnTo>
                  <a:lnTo>
                    <a:pt x="986" y="824"/>
                  </a:lnTo>
                  <a:lnTo>
                    <a:pt x="1016" y="839"/>
                  </a:lnTo>
                  <a:lnTo>
                    <a:pt x="1031" y="869"/>
                  </a:lnTo>
                  <a:lnTo>
                    <a:pt x="1031" y="884"/>
                  </a:lnTo>
                  <a:lnTo>
                    <a:pt x="1061" y="899"/>
                  </a:lnTo>
                  <a:lnTo>
                    <a:pt x="1135" y="854"/>
                  </a:lnTo>
                  <a:lnTo>
                    <a:pt x="1195" y="809"/>
                  </a:lnTo>
                  <a:lnTo>
                    <a:pt x="1210" y="809"/>
                  </a:lnTo>
                  <a:lnTo>
                    <a:pt x="1255" y="809"/>
                  </a:lnTo>
                  <a:lnTo>
                    <a:pt x="1225" y="884"/>
                  </a:lnTo>
                  <a:lnTo>
                    <a:pt x="1135" y="944"/>
                  </a:lnTo>
                  <a:lnTo>
                    <a:pt x="1150" y="989"/>
                  </a:lnTo>
                  <a:lnTo>
                    <a:pt x="1180" y="1019"/>
                  </a:lnTo>
                  <a:lnTo>
                    <a:pt x="1195" y="1049"/>
                  </a:lnTo>
                  <a:lnTo>
                    <a:pt x="1240" y="1064"/>
                  </a:lnTo>
                  <a:lnTo>
                    <a:pt x="1285" y="1094"/>
                  </a:lnTo>
                  <a:lnTo>
                    <a:pt x="1330" y="1079"/>
                  </a:lnTo>
                  <a:lnTo>
                    <a:pt x="1360" y="1079"/>
                  </a:lnTo>
                  <a:lnTo>
                    <a:pt x="1375" y="1124"/>
                  </a:lnTo>
                  <a:lnTo>
                    <a:pt x="1390" y="1139"/>
                  </a:lnTo>
                  <a:lnTo>
                    <a:pt x="1419" y="1139"/>
                  </a:lnTo>
                  <a:lnTo>
                    <a:pt x="1434" y="1169"/>
                  </a:lnTo>
                  <a:lnTo>
                    <a:pt x="1419" y="1184"/>
                  </a:lnTo>
                  <a:lnTo>
                    <a:pt x="1434" y="1184"/>
                  </a:lnTo>
                  <a:lnTo>
                    <a:pt x="1419" y="1229"/>
                  </a:lnTo>
                  <a:lnTo>
                    <a:pt x="1360" y="1259"/>
                  </a:lnTo>
                  <a:lnTo>
                    <a:pt x="1330" y="1333"/>
                  </a:lnTo>
                  <a:lnTo>
                    <a:pt x="1300" y="1333"/>
                  </a:lnTo>
                  <a:lnTo>
                    <a:pt x="1285" y="1378"/>
                  </a:lnTo>
                  <a:lnTo>
                    <a:pt x="1330" y="1408"/>
                  </a:lnTo>
                  <a:lnTo>
                    <a:pt x="1285" y="1453"/>
                  </a:lnTo>
                  <a:lnTo>
                    <a:pt x="1315" y="1498"/>
                  </a:lnTo>
                  <a:lnTo>
                    <a:pt x="1360" y="1498"/>
                  </a:lnTo>
                  <a:lnTo>
                    <a:pt x="1375" y="1528"/>
                  </a:lnTo>
                  <a:lnTo>
                    <a:pt x="1419" y="1498"/>
                  </a:lnTo>
                  <a:lnTo>
                    <a:pt x="1464" y="1498"/>
                  </a:lnTo>
                  <a:lnTo>
                    <a:pt x="1494" y="1498"/>
                  </a:lnTo>
                  <a:lnTo>
                    <a:pt x="1509" y="1528"/>
                  </a:lnTo>
                  <a:lnTo>
                    <a:pt x="1569" y="1528"/>
                  </a:lnTo>
                  <a:lnTo>
                    <a:pt x="1569" y="1588"/>
                  </a:lnTo>
                  <a:lnTo>
                    <a:pt x="1584" y="1588"/>
                  </a:lnTo>
                  <a:lnTo>
                    <a:pt x="1539" y="1663"/>
                  </a:lnTo>
                  <a:lnTo>
                    <a:pt x="1554" y="1708"/>
                  </a:lnTo>
                  <a:lnTo>
                    <a:pt x="1584" y="1693"/>
                  </a:lnTo>
                  <a:lnTo>
                    <a:pt x="1599" y="1693"/>
                  </a:lnTo>
                  <a:lnTo>
                    <a:pt x="1584" y="1723"/>
                  </a:lnTo>
                  <a:lnTo>
                    <a:pt x="1614" y="1738"/>
                  </a:lnTo>
                  <a:lnTo>
                    <a:pt x="1614" y="1783"/>
                  </a:lnTo>
                  <a:lnTo>
                    <a:pt x="1629" y="1798"/>
                  </a:lnTo>
                  <a:lnTo>
                    <a:pt x="1629" y="1813"/>
                  </a:lnTo>
                  <a:lnTo>
                    <a:pt x="1659" y="1813"/>
                  </a:lnTo>
                  <a:lnTo>
                    <a:pt x="1718" y="1873"/>
                  </a:lnTo>
                  <a:lnTo>
                    <a:pt x="1748" y="1948"/>
                  </a:lnTo>
                  <a:lnTo>
                    <a:pt x="1808" y="1933"/>
                  </a:lnTo>
                  <a:lnTo>
                    <a:pt x="1942" y="1918"/>
                  </a:lnTo>
                  <a:lnTo>
                    <a:pt x="1942" y="1888"/>
                  </a:lnTo>
                  <a:lnTo>
                    <a:pt x="2002" y="1873"/>
                  </a:lnTo>
                  <a:lnTo>
                    <a:pt x="2032" y="1888"/>
                  </a:lnTo>
                  <a:lnTo>
                    <a:pt x="2077" y="1873"/>
                  </a:lnTo>
                  <a:lnTo>
                    <a:pt x="2137" y="1888"/>
                  </a:lnTo>
                  <a:lnTo>
                    <a:pt x="2152" y="1903"/>
                  </a:lnTo>
                  <a:lnTo>
                    <a:pt x="2182" y="1903"/>
                  </a:lnTo>
                  <a:lnTo>
                    <a:pt x="2182" y="1933"/>
                  </a:lnTo>
                  <a:lnTo>
                    <a:pt x="2167" y="1933"/>
                  </a:lnTo>
                  <a:lnTo>
                    <a:pt x="2152" y="1948"/>
                  </a:lnTo>
                  <a:lnTo>
                    <a:pt x="2167" y="1992"/>
                  </a:lnTo>
                  <a:lnTo>
                    <a:pt x="2197" y="1977"/>
                  </a:lnTo>
                  <a:lnTo>
                    <a:pt x="2211" y="1977"/>
                  </a:lnTo>
                  <a:lnTo>
                    <a:pt x="2211" y="2007"/>
                  </a:lnTo>
                  <a:lnTo>
                    <a:pt x="2197" y="2022"/>
                  </a:lnTo>
                  <a:lnTo>
                    <a:pt x="2197" y="2037"/>
                  </a:lnTo>
                  <a:lnTo>
                    <a:pt x="2241" y="2037"/>
                  </a:lnTo>
                  <a:lnTo>
                    <a:pt x="2256" y="2052"/>
                  </a:lnTo>
                  <a:lnTo>
                    <a:pt x="2286" y="2037"/>
                  </a:lnTo>
                  <a:lnTo>
                    <a:pt x="2301" y="2052"/>
                  </a:lnTo>
                  <a:lnTo>
                    <a:pt x="2331" y="2067"/>
                  </a:lnTo>
                  <a:lnTo>
                    <a:pt x="2331" y="2097"/>
                  </a:lnTo>
                  <a:lnTo>
                    <a:pt x="2361" y="2112"/>
                  </a:lnTo>
                  <a:lnTo>
                    <a:pt x="2376" y="2112"/>
                  </a:lnTo>
                  <a:lnTo>
                    <a:pt x="2361" y="2127"/>
                  </a:lnTo>
                  <a:lnTo>
                    <a:pt x="2361" y="2157"/>
                  </a:lnTo>
                  <a:lnTo>
                    <a:pt x="2301" y="2187"/>
                  </a:lnTo>
                  <a:lnTo>
                    <a:pt x="2301" y="2202"/>
                  </a:lnTo>
                  <a:lnTo>
                    <a:pt x="2316" y="2247"/>
                  </a:lnTo>
                  <a:lnTo>
                    <a:pt x="2301" y="2247"/>
                  </a:lnTo>
                  <a:lnTo>
                    <a:pt x="2256" y="2277"/>
                  </a:lnTo>
                  <a:lnTo>
                    <a:pt x="2241" y="2292"/>
                  </a:lnTo>
                  <a:lnTo>
                    <a:pt x="2226" y="2337"/>
                  </a:lnTo>
                  <a:lnTo>
                    <a:pt x="2256" y="2367"/>
                  </a:lnTo>
                  <a:lnTo>
                    <a:pt x="2241" y="2367"/>
                  </a:lnTo>
                  <a:lnTo>
                    <a:pt x="2241" y="2397"/>
                  </a:lnTo>
                  <a:lnTo>
                    <a:pt x="2211" y="2397"/>
                  </a:lnTo>
                  <a:lnTo>
                    <a:pt x="2197" y="2427"/>
                  </a:lnTo>
                  <a:lnTo>
                    <a:pt x="2167" y="2412"/>
                  </a:lnTo>
                  <a:lnTo>
                    <a:pt x="2152" y="2427"/>
                  </a:lnTo>
                  <a:lnTo>
                    <a:pt x="2107" y="2412"/>
                  </a:lnTo>
                  <a:lnTo>
                    <a:pt x="2152" y="2457"/>
                  </a:lnTo>
                  <a:lnTo>
                    <a:pt x="2152" y="2472"/>
                  </a:lnTo>
                  <a:lnTo>
                    <a:pt x="2182" y="2487"/>
                  </a:lnTo>
                  <a:lnTo>
                    <a:pt x="2226" y="2487"/>
                  </a:lnTo>
                  <a:lnTo>
                    <a:pt x="2226" y="2517"/>
                  </a:lnTo>
                  <a:lnTo>
                    <a:pt x="2241" y="2517"/>
                  </a:lnTo>
                  <a:lnTo>
                    <a:pt x="2256" y="2532"/>
                  </a:lnTo>
                  <a:lnTo>
                    <a:pt x="2301" y="2562"/>
                  </a:lnTo>
                  <a:lnTo>
                    <a:pt x="2301" y="2592"/>
                  </a:lnTo>
                  <a:lnTo>
                    <a:pt x="2286" y="2607"/>
                  </a:lnTo>
                  <a:lnTo>
                    <a:pt x="2316" y="2622"/>
                  </a:lnTo>
                  <a:lnTo>
                    <a:pt x="2271" y="2622"/>
                  </a:lnTo>
                  <a:lnTo>
                    <a:pt x="2241" y="2637"/>
                  </a:lnTo>
                  <a:lnTo>
                    <a:pt x="2211" y="2652"/>
                  </a:lnTo>
                  <a:lnTo>
                    <a:pt x="2182" y="2622"/>
                  </a:lnTo>
                  <a:lnTo>
                    <a:pt x="2167" y="2622"/>
                  </a:lnTo>
                  <a:lnTo>
                    <a:pt x="2167" y="2637"/>
                  </a:lnTo>
                  <a:lnTo>
                    <a:pt x="2152" y="2637"/>
                  </a:lnTo>
                  <a:lnTo>
                    <a:pt x="2167" y="2652"/>
                  </a:lnTo>
                  <a:lnTo>
                    <a:pt x="2167" y="2711"/>
                  </a:lnTo>
                  <a:lnTo>
                    <a:pt x="2167" y="2726"/>
                  </a:lnTo>
                  <a:lnTo>
                    <a:pt x="2197" y="2741"/>
                  </a:lnTo>
                  <a:lnTo>
                    <a:pt x="2197" y="2756"/>
                  </a:lnTo>
                  <a:lnTo>
                    <a:pt x="2182" y="2756"/>
                  </a:lnTo>
                  <a:lnTo>
                    <a:pt x="2152" y="2771"/>
                  </a:lnTo>
                  <a:lnTo>
                    <a:pt x="2107" y="2801"/>
                  </a:lnTo>
                  <a:lnTo>
                    <a:pt x="2122" y="2831"/>
                  </a:lnTo>
                  <a:lnTo>
                    <a:pt x="2107" y="2861"/>
                  </a:lnTo>
                  <a:lnTo>
                    <a:pt x="2107" y="2876"/>
                  </a:lnTo>
                  <a:lnTo>
                    <a:pt x="2122" y="2966"/>
                  </a:lnTo>
                  <a:lnTo>
                    <a:pt x="2122" y="3041"/>
                  </a:lnTo>
                  <a:lnTo>
                    <a:pt x="2152" y="3086"/>
                  </a:lnTo>
                  <a:lnTo>
                    <a:pt x="2182" y="3116"/>
                  </a:lnTo>
                  <a:lnTo>
                    <a:pt x="2182" y="3146"/>
                  </a:lnTo>
                  <a:lnTo>
                    <a:pt x="2137" y="3161"/>
                  </a:lnTo>
                  <a:lnTo>
                    <a:pt x="2092" y="3206"/>
                  </a:lnTo>
                  <a:lnTo>
                    <a:pt x="2047" y="3251"/>
                  </a:lnTo>
                  <a:lnTo>
                    <a:pt x="2032" y="3266"/>
                  </a:lnTo>
                  <a:lnTo>
                    <a:pt x="2047" y="3326"/>
                  </a:lnTo>
                  <a:lnTo>
                    <a:pt x="2017" y="3341"/>
                  </a:lnTo>
                  <a:lnTo>
                    <a:pt x="1987" y="3326"/>
                  </a:lnTo>
                  <a:lnTo>
                    <a:pt x="1957" y="3326"/>
                  </a:lnTo>
                  <a:lnTo>
                    <a:pt x="1928" y="3281"/>
                  </a:lnTo>
                  <a:lnTo>
                    <a:pt x="1883" y="3296"/>
                  </a:lnTo>
                  <a:lnTo>
                    <a:pt x="1898" y="3326"/>
                  </a:lnTo>
                  <a:lnTo>
                    <a:pt x="1868" y="3341"/>
                  </a:lnTo>
                  <a:lnTo>
                    <a:pt x="1838" y="3356"/>
                  </a:lnTo>
                  <a:lnTo>
                    <a:pt x="1823" y="3356"/>
                  </a:lnTo>
                  <a:lnTo>
                    <a:pt x="1793" y="3311"/>
                  </a:lnTo>
                  <a:lnTo>
                    <a:pt x="1748" y="3296"/>
                  </a:lnTo>
                  <a:lnTo>
                    <a:pt x="1703" y="3296"/>
                  </a:lnTo>
                  <a:lnTo>
                    <a:pt x="1659" y="3341"/>
                  </a:lnTo>
                  <a:lnTo>
                    <a:pt x="1629" y="3371"/>
                  </a:lnTo>
                  <a:lnTo>
                    <a:pt x="1584" y="3415"/>
                  </a:lnTo>
                  <a:lnTo>
                    <a:pt x="1599" y="3430"/>
                  </a:lnTo>
                  <a:lnTo>
                    <a:pt x="1494" y="3400"/>
                  </a:lnTo>
                  <a:lnTo>
                    <a:pt x="1390" y="3341"/>
                  </a:lnTo>
                  <a:lnTo>
                    <a:pt x="1360" y="3311"/>
                  </a:lnTo>
                  <a:lnTo>
                    <a:pt x="1330" y="3296"/>
                  </a:lnTo>
                  <a:lnTo>
                    <a:pt x="1330" y="3311"/>
                  </a:lnTo>
                  <a:lnTo>
                    <a:pt x="1300" y="3311"/>
                  </a:lnTo>
                  <a:lnTo>
                    <a:pt x="1285" y="3236"/>
                  </a:lnTo>
                  <a:lnTo>
                    <a:pt x="1360" y="3176"/>
                  </a:lnTo>
                  <a:lnTo>
                    <a:pt x="1375" y="3146"/>
                  </a:lnTo>
                  <a:lnTo>
                    <a:pt x="1360" y="3131"/>
                  </a:lnTo>
                  <a:lnTo>
                    <a:pt x="1360" y="3116"/>
                  </a:lnTo>
                  <a:lnTo>
                    <a:pt x="1345" y="3086"/>
                  </a:lnTo>
                  <a:lnTo>
                    <a:pt x="1315" y="3086"/>
                  </a:lnTo>
                  <a:lnTo>
                    <a:pt x="1300" y="3086"/>
                  </a:lnTo>
                  <a:lnTo>
                    <a:pt x="1240" y="3131"/>
                  </a:lnTo>
                  <a:lnTo>
                    <a:pt x="1225" y="3191"/>
                  </a:lnTo>
                  <a:lnTo>
                    <a:pt x="1165" y="3176"/>
                  </a:lnTo>
                  <a:lnTo>
                    <a:pt x="1135" y="3161"/>
                  </a:lnTo>
                  <a:lnTo>
                    <a:pt x="1076" y="3161"/>
                  </a:lnTo>
                  <a:lnTo>
                    <a:pt x="1046" y="3116"/>
                  </a:lnTo>
                  <a:lnTo>
                    <a:pt x="1031" y="3086"/>
                  </a:lnTo>
                  <a:lnTo>
                    <a:pt x="971" y="3026"/>
                  </a:lnTo>
                  <a:lnTo>
                    <a:pt x="926" y="3026"/>
                  </a:lnTo>
                  <a:lnTo>
                    <a:pt x="881" y="2981"/>
                  </a:lnTo>
                  <a:lnTo>
                    <a:pt x="807" y="2936"/>
                  </a:lnTo>
                  <a:lnTo>
                    <a:pt x="747" y="2921"/>
                  </a:lnTo>
                  <a:lnTo>
                    <a:pt x="702" y="2936"/>
                  </a:lnTo>
                  <a:lnTo>
                    <a:pt x="597" y="2951"/>
                  </a:lnTo>
                  <a:lnTo>
                    <a:pt x="553" y="3011"/>
                  </a:lnTo>
                  <a:lnTo>
                    <a:pt x="508" y="2996"/>
                  </a:lnTo>
                  <a:lnTo>
                    <a:pt x="463" y="3041"/>
                  </a:lnTo>
                  <a:lnTo>
                    <a:pt x="448" y="3056"/>
                  </a:lnTo>
                  <a:lnTo>
                    <a:pt x="358" y="3071"/>
                  </a:lnTo>
                  <a:lnTo>
                    <a:pt x="328" y="3041"/>
                  </a:lnTo>
                  <a:lnTo>
                    <a:pt x="284" y="3041"/>
                  </a:lnTo>
                  <a:lnTo>
                    <a:pt x="179" y="2891"/>
                  </a:lnTo>
                  <a:lnTo>
                    <a:pt x="164" y="2876"/>
                  </a:lnTo>
                  <a:lnTo>
                    <a:pt x="134" y="2861"/>
                  </a:lnTo>
                  <a:lnTo>
                    <a:pt x="149" y="2831"/>
                  </a:lnTo>
                  <a:lnTo>
                    <a:pt x="89" y="2846"/>
                  </a:lnTo>
                  <a:lnTo>
                    <a:pt x="30" y="2771"/>
                  </a:lnTo>
                  <a:lnTo>
                    <a:pt x="0" y="2741"/>
                  </a:lnTo>
                  <a:lnTo>
                    <a:pt x="0" y="2696"/>
                  </a:lnTo>
                  <a:lnTo>
                    <a:pt x="30" y="2622"/>
                  </a:lnTo>
                  <a:lnTo>
                    <a:pt x="30" y="2562"/>
                  </a:lnTo>
                  <a:lnTo>
                    <a:pt x="30" y="2517"/>
                  </a:lnTo>
                  <a:lnTo>
                    <a:pt x="59" y="2442"/>
                  </a:lnTo>
                  <a:lnTo>
                    <a:pt x="59" y="2352"/>
                  </a:lnTo>
                  <a:lnTo>
                    <a:pt x="74" y="2262"/>
                  </a:lnTo>
                  <a:lnTo>
                    <a:pt x="74" y="2172"/>
                  </a:lnTo>
                  <a:lnTo>
                    <a:pt x="89" y="2082"/>
                  </a:lnTo>
                  <a:lnTo>
                    <a:pt x="104" y="2007"/>
                  </a:lnTo>
                  <a:lnTo>
                    <a:pt x="119" y="1992"/>
                  </a:lnTo>
                  <a:lnTo>
                    <a:pt x="134" y="2022"/>
                  </a:lnTo>
                  <a:lnTo>
                    <a:pt x="164" y="2022"/>
                  </a:lnTo>
                  <a:lnTo>
                    <a:pt x="179" y="2022"/>
                  </a:lnTo>
                  <a:lnTo>
                    <a:pt x="179" y="1992"/>
                  </a:lnTo>
                  <a:lnTo>
                    <a:pt x="164" y="1992"/>
                  </a:lnTo>
                  <a:lnTo>
                    <a:pt x="149" y="1933"/>
                  </a:lnTo>
                  <a:lnTo>
                    <a:pt x="89" y="1888"/>
                  </a:lnTo>
                  <a:lnTo>
                    <a:pt x="74" y="1828"/>
                  </a:lnTo>
                  <a:lnTo>
                    <a:pt x="74" y="1768"/>
                  </a:lnTo>
                  <a:lnTo>
                    <a:pt x="74" y="1708"/>
                  </a:lnTo>
                  <a:lnTo>
                    <a:pt x="74" y="1648"/>
                  </a:lnTo>
                  <a:lnTo>
                    <a:pt x="74" y="1468"/>
                  </a:lnTo>
                  <a:lnTo>
                    <a:pt x="59" y="1393"/>
                  </a:lnTo>
                  <a:lnTo>
                    <a:pt x="59" y="1348"/>
                  </a:lnTo>
                  <a:lnTo>
                    <a:pt x="59" y="1333"/>
                  </a:lnTo>
                  <a:lnTo>
                    <a:pt x="30" y="1259"/>
                  </a:lnTo>
                  <a:lnTo>
                    <a:pt x="30" y="1184"/>
                  </a:lnTo>
                  <a:lnTo>
                    <a:pt x="15" y="1139"/>
                  </a:lnTo>
                  <a:lnTo>
                    <a:pt x="45" y="1094"/>
                  </a:lnTo>
                  <a:lnTo>
                    <a:pt x="74" y="1049"/>
                  </a:lnTo>
                  <a:lnTo>
                    <a:pt x="74" y="1004"/>
                  </a:lnTo>
                  <a:lnTo>
                    <a:pt x="104" y="989"/>
                  </a:lnTo>
                  <a:lnTo>
                    <a:pt x="119" y="974"/>
                  </a:lnTo>
                  <a:lnTo>
                    <a:pt x="134" y="929"/>
                  </a:lnTo>
                  <a:lnTo>
                    <a:pt x="119" y="869"/>
                  </a:lnTo>
                  <a:lnTo>
                    <a:pt x="164" y="809"/>
                  </a:lnTo>
                  <a:lnTo>
                    <a:pt x="164" y="734"/>
                  </a:lnTo>
                  <a:lnTo>
                    <a:pt x="164" y="689"/>
                  </a:lnTo>
                  <a:lnTo>
                    <a:pt x="164" y="644"/>
                  </a:lnTo>
                  <a:lnTo>
                    <a:pt x="149" y="584"/>
                  </a:lnTo>
                  <a:lnTo>
                    <a:pt x="134" y="540"/>
                  </a:lnTo>
                  <a:lnTo>
                    <a:pt x="119" y="510"/>
                  </a:lnTo>
                  <a:lnTo>
                    <a:pt x="119" y="480"/>
                  </a:lnTo>
                  <a:lnTo>
                    <a:pt x="119" y="450"/>
                  </a:lnTo>
                  <a:lnTo>
                    <a:pt x="104" y="405"/>
                  </a:lnTo>
                  <a:lnTo>
                    <a:pt x="74" y="345"/>
                  </a:lnTo>
                  <a:lnTo>
                    <a:pt x="89" y="270"/>
                  </a:lnTo>
                  <a:lnTo>
                    <a:pt x="89" y="225"/>
                  </a:lnTo>
                  <a:lnTo>
                    <a:pt x="149" y="225"/>
                  </a:lnTo>
                  <a:lnTo>
                    <a:pt x="209" y="225"/>
                  </a:lnTo>
                  <a:lnTo>
                    <a:pt x="269" y="195"/>
                  </a:lnTo>
                  <a:lnTo>
                    <a:pt x="314" y="180"/>
                  </a:lnTo>
                  <a:lnTo>
                    <a:pt x="358" y="135"/>
                  </a:lnTo>
                  <a:lnTo>
                    <a:pt x="418" y="75"/>
                  </a:lnTo>
                  <a:lnTo>
                    <a:pt x="478" y="0"/>
                  </a:lnTo>
                  <a:lnTo>
                    <a:pt x="508" y="45"/>
                  </a:lnTo>
                  <a:lnTo>
                    <a:pt x="553" y="90"/>
                  </a:lnTo>
                  <a:close/>
                </a:path>
              </a:pathLst>
            </a:custGeom>
            <a:solidFill>
              <a:srgbClr val="CC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64" name="Freeform 22"/>
            <p:cNvSpPr>
              <a:spLocks/>
            </p:cNvSpPr>
            <p:nvPr/>
          </p:nvSpPr>
          <p:spPr bwMode="auto">
            <a:xfrm>
              <a:off x="4412" y="3663"/>
              <a:ext cx="1530" cy="1339"/>
            </a:xfrm>
            <a:custGeom>
              <a:avLst/>
              <a:gdLst>
                <a:gd name="T0" fmla="*/ 70 w 1719"/>
                <a:gd name="T1" fmla="*/ 71 h 1378"/>
                <a:gd name="T2" fmla="*/ 91 w 1719"/>
                <a:gd name="T3" fmla="*/ 42 h 1378"/>
                <a:gd name="T4" fmla="*/ 109 w 1719"/>
                <a:gd name="T5" fmla="*/ 31 h 1378"/>
                <a:gd name="T6" fmla="*/ 117 w 1719"/>
                <a:gd name="T7" fmla="*/ 15 h 1378"/>
                <a:gd name="T8" fmla="*/ 150 w 1719"/>
                <a:gd name="T9" fmla="*/ 17 h 1378"/>
                <a:gd name="T10" fmla="*/ 163 w 1719"/>
                <a:gd name="T11" fmla="*/ 49 h 1378"/>
                <a:gd name="T12" fmla="*/ 179 w 1719"/>
                <a:gd name="T13" fmla="*/ 71 h 1378"/>
                <a:gd name="T14" fmla="*/ 191 w 1719"/>
                <a:gd name="T15" fmla="*/ 17 h 1378"/>
                <a:gd name="T16" fmla="*/ 202 w 1719"/>
                <a:gd name="T17" fmla="*/ 42 h 1378"/>
                <a:gd name="T18" fmla="*/ 220 w 1719"/>
                <a:gd name="T19" fmla="*/ 61 h 1378"/>
                <a:gd name="T20" fmla="*/ 237 w 1719"/>
                <a:gd name="T21" fmla="*/ 61 h 1378"/>
                <a:gd name="T22" fmla="*/ 255 w 1719"/>
                <a:gd name="T23" fmla="*/ 31 h 1378"/>
                <a:gd name="T24" fmla="*/ 276 w 1719"/>
                <a:gd name="T25" fmla="*/ 42 h 1378"/>
                <a:gd name="T26" fmla="*/ 285 w 1719"/>
                <a:gd name="T27" fmla="*/ 90 h 1378"/>
                <a:gd name="T28" fmla="*/ 302 w 1719"/>
                <a:gd name="T29" fmla="*/ 131 h 1378"/>
                <a:gd name="T30" fmla="*/ 322 w 1719"/>
                <a:gd name="T31" fmla="*/ 281 h 1378"/>
                <a:gd name="T32" fmla="*/ 336 w 1719"/>
                <a:gd name="T33" fmla="*/ 401 h 1378"/>
                <a:gd name="T34" fmla="*/ 328 w 1719"/>
                <a:gd name="T35" fmla="*/ 411 h 1378"/>
                <a:gd name="T36" fmla="*/ 330 w 1719"/>
                <a:gd name="T37" fmla="*/ 462 h 1378"/>
                <a:gd name="T38" fmla="*/ 322 w 1719"/>
                <a:gd name="T39" fmla="*/ 541 h 1378"/>
                <a:gd name="T40" fmla="*/ 312 w 1719"/>
                <a:gd name="T41" fmla="*/ 621 h 1378"/>
                <a:gd name="T42" fmla="*/ 281 w 1719"/>
                <a:gd name="T43" fmla="*/ 571 h 1378"/>
                <a:gd name="T44" fmla="*/ 263 w 1719"/>
                <a:gd name="T45" fmla="*/ 592 h 1378"/>
                <a:gd name="T46" fmla="*/ 252 w 1719"/>
                <a:gd name="T47" fmla="*/ 641 h 1378"/>
                <a:gd name="T48" fmla="*/ 243 w 1719"/>
                <a:gd name="T49" fmla="*/ 721 h 1378"/>
                <a:gd name="T50" fmla="*/ 234 w 1719"/>
                <a:gd name="T51" fmla="*/ 791 h 1378"/>
                <a:gd name="T52" fmla="*/ 247 w 1719"/>
                <a:gd name="T53" fmla="*/ 841 h 1378"/>
                <a:gd name="T54" fmla="*/ 240 w 1719"/>
                <a:gd name="T55" fmla="*/ 872 h 1378"/>
                <a:gd name="T56" fmla="*/ 220 w 1719"/>
                <a:gd name="T57" fmla="*/ 883 h 1378"/>
                <a:gd name="T58" fmla="*/ 198 w 1719"/>
                <a:gd name="T59" fmla="*/ 903 h 1378"/>
                <a:gd name="T60" fmla="*/ 174 w 1719"/>
                <a:gd name="T61" fmla="*/ 903 h 1378"/>
                <a:gd name="T62" fmla="*/ 161 w 1719"/>
                <a:gd name="T63" fmla="*/ 841 h 1378"/>
                <a:gd name="T64" fmla="*/ 150 w 1719"/>
                <a:gd name="T65" fmla="*/ 803 h 1378"/>
                <a:gd name="T66" fmla="*/ 129 w 1719"/>
                <a:gd name="T67" fmla="*/ 791 h 1378"/>
                <a:gd name="T68" fmla="*/ 117 w 1719"/>
                <a:gd name="T69" fmla="*/ 751 h 1378"/>
                <a:gd name="T70" fmla="*/ 117 w 1719"/>
                <a:gd name="T71" fmla="*/ 712 h 1378"/>
                <a:gd name="T72" fmla="*/ 111 w 1719"/>
                <a:gd name="T73" fmla="*/ 682 h 1378"/>
                <a:gd name="T74" fmla="*/ 106 w 1719"/>
                <a:gd name="T75" fmla="*/ 662 h 1378"/>
                <a:gd name="T76" fmla="*/ 97 w 1719"/>
                <a:gd name="T77" fmla="*/ 651 h 1378"/>
                <a:gd name="T78" fmla="*/ 88 w 1719"/>
                <a:gd name="T79" fmla="*/ 592 h 1378"/>
                <a:gd name="T80" fmla="*/ 84 w 1719"/>
                <a:gd name="T81" fmla="*/ 581 h 1378"/>
                <a:gd name="T82" fmla="*/ 64 w 1719"/>
                <a:gd name="T83" fmla="*/ 581 h 1378"/>
                <a:gd name="T84" fmla="*/ 59 w 1719"/>
                <a:gd name="T85" fmla="*/ 532 h 1378"/>
                <a:gd name="T86" fmla="*/ 42 w 1719"/>
                <a:gd name="T87" fmla="*/ 502 h 1378"/>
                <a:gd name="T88" fmla="*/ 33 w 1719"/>
                <a:gd name="T89" fmla="*/ 481 h 1378"/>
                <a:gd name="T90" fmla="*/ 35 w 1719"/>
                <a:gd name="T91" fmla="*/ 431 h 1378"/>
                <a:gd name="T92" fmla="*/ 38 w 1719"/>
                <a:gd name="T93" fmla="*/ 381 h 1378"/>
                <a:gd name="T94" fmla="*/ 29 w 1719"/>
                <a:gd name="T95" fmla="*/ 381 h 1378"/>
                <a:gd name="T96" fmla="*/ 18 w 1719"/>
                <a:gd name="T97" fmla="*/ 341 h 1378"/>
                <a:gd name="T98" fmla="*/ 18 w 1719"/>
                <a:gd name="T99" fmla="*/ 241 h 1378"/>
                <a:gd name="T100" fmla="*/ 11 w 1719"/>
                <a:gd name="T101" fmla="*/ 211 h 1378"/>
                <a:gd name="T102" fmla="*/ 6 w 1719"/>
                <a:gd name="T103" fmla="*/ 141 h 1378"/>
                <a:gd name="T104" fmla="*/ 14 w 1719"/>
                <a:gd name="T105" fmla="*/ 101 h 1378"/>
                <a:gd name="T106" fmla="*/ 29 w 1719"/>
                <a:gd name="T107" fmla="*/ 61 h 1378"/>
                <a:gd name="T108" fmla="*/ 53 w 1719"/>
                <a:gd name="T109" fmla="*/ 61 h 137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719"/>
                <a:gd name="T166" fmla="*/ 0 h 1378"/>
                <a:gd name="T167" fmla="*/ 1719 w 1719"/>
                <a:gd name="T168" fmla="*/ 1378 h 137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719" h="1378">
                  <a:moveTo>
                    <a:pt x="314" y="120"/>
                  </a:moveTo>
                  <a:lnTo>
                    <a:pt x="344" y="105"/>
                  </a:lnTo>
                  <a:lnTo>
                    <a:pt x="359" y="105"/>
                  </a:lnTo>
                  <a:lnTo>
                    <a:pt x="359" y="75"/>
                  </a:lnTo>
                  <a:lnTo>
                    <a:pt x="434" y="75"/>
                  </a:lnTo>
                  <a:lnTo>
                    <a:pt x="464" y="60"/>
                  </a:lnTo>
                  <a:lnTo>
                    <a:pt x="494" y="60"/>
                  </a:lnTo>
                  <a:lnTo>
                    <a:pt x="523" y="45"/>
                  </a:lnTo>
                  <a:lnTo>
                    <a:pt x="553" y="45"/>
                  </a:lnTo>
                  <a:lnTo>
                    <a:pt x="583" y="60"/>
                  </a:lnTo>
                  <a:lnTo>
                    <a:pt x="598" y="30"/>
                  </a:lnTo>
                  <a:lnTo>
                    <a:pt x="598" y="15"/>
                  </a:lnTo>
                  <a:lnTo>
                    <a:pt x="673" y="75"/>
                  </a:lnTo>
                  <a:lnTo>
                    <a:pt x="703" y="45"/>
                  </a:lnTo>
                  <a:lnTo>
                    <a:pt x="763" y="30"/>
                  </a:lnTo>
                  <a:lnTo>
                    <a:pt x="763" y="0"/>
                  </a:lnTo>
                  <a:lnTo>
                    <a:pt x="792" y="0"/>
                  </a:lnTo>
                  <a:lnTo>
                    <a:pt x="837" y="75"/>
                  </a:lnTo>
                  <a:lnTo>
                    <a:pt x="867" y="90"/>
                  </a:lnTo>
                  <a:lnTo>
                    <a:pt x="882" y="75"/>
                  </a:lnTo>
                  <a:lnTo>
                    <a:pt x="912" y="105"/>
                  </a:lnTo>
                  <a:lnTo>
                    <a:pt x="912" y="60"/>
                  </a:lnTo>
                  <a:lnTo>
                    <a:pt x="957" y="60"/>
                  </a:lnTo>
                  <a:lnTo>
                    <a:pt x="972" y="30"/>
                  </a:lnTo>
                  <a:lnTo>
                    <a:pt x="1002" y="30"/>
                  </a:lnTo>
                  <a:lnTo>
                    <a:pt x="1002" y="60"/>
                  </a:lnTo>
                  <a:lnTo>
                    <a:pt x="1032" y="60"/>
                  </a:lnTo>
                  <a:lnTo>
                    <a:pt x="1061" y="45"/>
                  </a:lnTo>
                  <a:lnTo>
                    <a:pt x="1091" y="75"/>
                  </a:lnTo>
                  <a:lnTo>
                    <a:pt x="1121" y="90"/>
                  </a:lnTo>
                  <a:lnTo>
                    <a:pt x="1136" y="120"/>
                  </a:lnTo>
                  <a:lnTo>
                    <a:pt x="1181" y="90"/>
                  </a:lnTo>
                  <a:lnTo>
                    <a:pt x="1211" y="90"/>
                  </a:lnTo>
                  <a:lnTo>
                    <a:pt x="1271" y="90"/>
                  </a:lnTo>
                  <a:lnTo>
                    <a:pt x="1271" y="30"/>
                  </a:lnTo>
                  <a:lnTo>
                    <a:pt x="1301" y="45"/>
                  </a:lnTo>
                  <a:lnTo>
                    <a:pt x="1345" y="45"/>
                  </a:lnTo>
                  <a:lnTo>
                    <a:pt x="1345" y="75"/>
                  </a:lnTo>
                  <a:lnTo>
                    <a:pt x="1405" y="60"/>
                  </a:lnTo>
                  <a:lnTo>
                    <a:pt x="1450" y="75"/>
                  </a:lnTo>
                  <a:lnTo>
                    <a:pt x="1420" y="90"/>
                  </a:lnTo>
                  <a:lnTo>
                    <a:pt x="1450" y="135"/>
                  </a:lnTo>
                  <a:lnTo>
                    <a:pt x="1495" y="165"/>
                  </a:lnTo>
                  <a:lnTo>
                    <a:pt x="1510" y="195"/>
                  </a:lnTo>
                  <a:lnTo>
                    <a:pt x="1540" y="195"/>
                  </a:lnTo>
                  <a:lnTo>
                    <a:pt x="1585" y="315"/>
                  </a:lnTo>
                  <a:lnTo>
                    <a:pt x="1614" y="360"/>
                  </a:lnTo>
                  <a:lnTo>
                    <a:pt x="1644" y="420"/>
                  </a:lnTo>
                  <a:lnTo>
                    <a:pt x="1689" y="480"/>
                  </a:lnTo>
                  <a:lnTo>
                    <a:pt x="1704" y="510"/>
                  </a:lnTo>
                  <a:lnTo>
                    <a:pt x="1719" y="599"/>
                  </a:lnTo>
                  <a:lnTo>
                    <a:pt x="1704" y="584"/>
                  </a:lnTo>
                  <a:lnTo>
                    <a:pt x="1689" y="599"/>
                  </a:lnTo>
                  <a:lnTo>
                    <a:pt x="1674" y="614"/>
                  </a:lnTo>
                  <a:lnTo>
                    <a:pt x="1689" y="629"/>
                  </a:lnTo>
                  <a:lnTo>
                    <a:pt x="1689" y="659"/>
                  </a:lnTo>
                  <a:lnTo>
                    <a:pt x="1689" y="689"/>
                  </a:lnTo>
                  <a:lnTo>
                    <a:pt x="1659" y="719"/>
                  </a:lnTo>
                  <a:lnTo>
                    <a:pt x="1674" y="779"/>
                  </a:lnTo>
                  <a:lnTo>
                    <a:pt x="1644" y="809"/>
                  </a:lnTo>
                  <a:lnTo>
                    <a:pt x="1644" y="869"/>
                  </a:lnTo>
                  <a:lnTo>
                    <a:pt x="1614" y="884"/>
                  </a:lnTo>
                  <a:lnTo>
                    <a:pt x="1585" y="929"/>
                  </a:lnTo>
                  <a:lnTo>
                    <a:pt x="1510" y="884"/>
                  </a:lnTo>
                  <a:lnTo>
                    <a:pt x="1465" y="869"/>
                  </a:lnTo>
                  <a:lnTo>
                    <a:pt x="1435" y="854"/>
                  </a:lnTo>
                  <a:lnTo>
                    <a:pt x="1420" y="824"/>
                  </a:lnTo>
                  <a:lnTo>
                    <a:pt x="1375" y="869"/>
                  </a:lnTo>
                  <a:lnTo>
                    <a:pt x="1345" y="884"/>
                  </a:lnTo>
                  <a:lnTo>
                    <a:pt x="1330" y="914"/>
                  </a:lnTo>
                  <a:lnTo>
                    <a:pt x="1316" y="929"/>
                  </a:lnTo>
                  <a:lnTo>
                    <a:pt x="1286" y="959"/>
                  </a:lnTo>
                  <a:lnTo>
                    <a:pt x="1286" y="974"/>
                  </a:lnTo>
                  <a:lnTo>
                    <a:pt x="1256" y="1019"/>
                  </a:lnTo>
                  <a:lnTo>
                    <a:pt x="1241" y="1079"/>
                  </a:lnTo>
                  <a:lnTo>
                    <a:pt x="1196" y="1124"/>
                  </a:lnTo>
                  <a:lnTo>
                    <a:pt x="1196" y="1154"/>
                  </a:lnTo>
                  <a:lnTo>
                    <a:pt x="1196" y="1184"/>
                  </a:lnTo>
                  <a:lnTo>
                    <a:pt x="1226" y="1199"/>
                  </a:lnTo>
                  <a:lnTo>
                    <a:pt x="1256" y="1214"/>
                  </a:lnTo>
                  <a:lnTo>
                    <a:pt x="1256" y="1258"/>
                  </a:lnTo>
                  <a:lnTo>
                    <a:pt x="1271" y="1273"/>
                  </a:lnTo>
                  <a:lnTo>
                    <a:pt x="1256" y="1303"/>
                  </a:lnTo>
                  <a:lnTo>
                    <a:pt x="1226" y="1303"/>
                  </a:lnTo>
                  <a:lnTo>
                    <a:pt x="1211" y="1333"/>
                  </a:lnTo>
                  <a:lnTo>
                    <a:pt x="1181" y="1348"/>
                  </a:lnTo>
                  <a:lnTo>
                    <a:pt x="1121" y="1318"/>
                  </a:lnTo>
                  <a:lnTo>
                    <a:pt x="1076" y="1333"/>
                  </a:lnTo>
                  <a:lnTo>
                    <a:pt x="1032" y="1318"/>
                  </a:lnTo>
                  <a:lnTo>
                    <a:pt x="1017" y="1348"/>
                  </a:lnTo>
                  <a:lnTo>
                    <a:pt x="957" y="1378"/>
                  </a:lnTo>
                  <a:lnTo>
                    <a:pt x="927" y="1333"/>
                  </a:lnTo>
                  <a:lnTo>
                    <a:pt x="882" y="1348"/>
                  </a:lnTo>
                  <a:lnTo>
                    <a:pt x="837" y="1303"/>
                  </a:lnTo>
                  <a:lnTo>
                    <a:pt x="837" y="1288"/>
                  </a:lnTo>
                  <a:lnTo>
                    <a:pt x="822" y="1258"/>
                  </a:lnTo>
                  <a:lnTo>
                    <a:pt x="822" y="1228"/>
                  </a:lnTo>
                  <a:lnTo>
                    <a:pt x="807" y="1214"/>
                  </a:lnTo>
                  <a:lnTo>
                    <a:pt x="763" y="1199"/>
                  </a:lnTo>
                  <a:lnTo>
                    <a:pt x="733" y="1228"/>
                  </a:lnTo>
                  <a:lnTo>
                    <a:pt x="688" y="1199"/>
                  </a:lnTo>
                  <a:lnTo>
                    <a:pt x="658" y="1184"/>
                  </a:lnTo>
                  <a:lnTo>
                    <a:pt x="658" y="1154"/>
                  </a:lnTo>
                  <a:lnTo>
                    <a:pt x="643" y="1154"/>
                  </a:lnTo>
                  <a:lnTo>
                    <a:pt x="598" y="1124"/>
                  </a:lnTo>
                  <a:lnTo>
                    <a:pt x="628" y="1079"/>
                  </a:lnTo>
                  <a:lnTo>
                    <a:pt x="613" y="1064"/>
                  </a:lnTo>
                  <a:lnTo>
                    <a:pt x="598" y="1064"/>
                  </a:lnTo>
                  <a:lnTo>
                    <a:pt x="583" y="1064"/>
                  </a:lnTo>
                  <a:lnTo>
                    <a:pt x="583" y="1034"/>
                  </a:lnTo>
                  <a:lnTo>
                    <a:pt x="568" y="1019"/>
                  </a:lnTo>
                  <a:lnTo>
                    <a:pt x="568" y="1004"/>
                  </a:lnTo>
                  <a:lnTo>
                    <a:pt x="538" y="1004"/>
                  </a:lnTo>
                  <a:lnTo>
                    <a:pt x="538" y="989"/>
                  </a:lnTo>
                  <a:lnTo>
                    <a:pt x="538" y="974"/>
                  </a:lnTo>
                  <a:lnTo>
                    <a:pt x="523" y="974"/>
                  </a:lnTo>
                  <a:lnTo>
                    <a:pt x="494" y="974"/>
                  </a:lnTo>
                  <a:lnTo>
                    <a:pt x="479" y="944"/>
                  </a:lnTo>
                  <a:lnTo>
                    <a:pt x="449" y="929"/>
                  </a:lnTo>
                  <a:lnTo>
                    <a:pt x="449" y="884"/>
                  </a:lnTo>
                  <a:lnTo>
                    <a:pt x="449" y="869"/>
                  </a:lnTo>
                  <a:lnTo>
                    <a:pt x="449" y="839"/>
                  </a:lnTo>
                  <a:lnTo>
                    <a:pt x="434" y="869"/>
                  </a:lnTo>
                  <a:lnTo>
                    <a:pt x="404" y="854"/>
                  </a:lnTo>
                  <a:lnTo>
                    <a:pt x="359" y="869"/>
                  </a:lnTo>
                  <a:lnTo>
                    <a:pt x="329" y="869"/>
                  </a:lnTo>
                  <a:lnTo>
                    <a:pt x="299" y="869"/>
                  </a:lnTo>
                  <a:lnTo>
                    <a:pt x="314" y="839"/>
                  </a:lnTo>
                  <a:lnTo>
                    <a:pt x="299" y="794"/>
                  </a:lnTo>
                  <a:lnTo>
                    <a:pt x="314" y="794"/>
                  </a:lnTo>
                  <a:lnTo>
                    <a:pt x="254" y="764"/>
                  </a:lnTo>
                  <a:lnTo>
                    <a:pt x="210" y="749"/>
                  </a:lnTo>
                  <a:lnTo>
                    <a:pt x="165" y="764"/>
                  </a:lnTo>
                  <a:lnTo>
                    <a:pt x="135" y="734"/>
                  </a:lnTo>
                  <a:lnTo>
                    <a:pt x="165" y="719"/>
                  </a:lnTo>
                  <a:lnTo>
                    <a:pt x="135" y="674"/>
                  </a:lnTo>
                  <a:lnTo>
                    <a:pt x="105" y="674"/>
                  </a:lnTo>
                  <a:lnTo>
                    <a:pt x="180" y="644"/>
                  </a:lnTo>
                  <a:lnTo>
                    <a:pt x="210" y="629"/>
                  </a:lnTo>
                  <a:lnTo>
                    <a:pt x="210" y="599"/>
                  </a:lnTo>
                  <a:lnTo>
                    <a:pt x="195" y="569"/>
                  </a:lnTo>
                  <a:lnTo>
                    <a:pt x="180" y="584"/>
                  </a:lnTo>
                  <a:lnTo>
                    <a:pt x="180" y="569"/>
                  </a:lnTo>
                  <a:lnTo>
                    <a:pt x="150" y="569"/>
                  </a:lnTo>
                  <a:lnTo>
                    <a:pt x="135" y="569"/>
                  </a:lnTo>
                  <a:lnTo>
                    <a:pt x="120" y="524"/>
                  </a:lnTo>
                  <a:lnTo>
                    <a:pt x="90" y="510"/>
                  </a:lnTo>
                  <a:lnTo>
                    <a:pt x="75" y="435"/>
                  </a:lnTo>
                  <a:lnTo>
                    <a:pt x="90" y="420"/>
                  </a:lnTo>
                  <a:lnTo>
                    <a:pt x="90" y="360"/>
                  </a:lnTo>
                  <a:lnTo>
                    <a:pt x="105" y="345"/>
                  </a:lnTo>
                  <a:lnTo>
                    <a:pt x="75" y="300"/>
                  </a:lnTo>
                  <a:lnTo>
                    <a:pt x="60" y="315"/>
                  </a:lnTo>
                  <a:lnTo>
                    <a:pt x="30" y="300"/>
                  </a:lnTo>
                  <a:lnTo>
                    <a:pt x="45" y="240"/>
                  </a:lnTo>
                  <a:lnTo>
                    <a:pt x="30" y="210"/>
                  </a:lnTo>
                  <a:lnTo>
                    <a:pt x="0" y="180"/>
                  </a:lnTo>
                  <a:lnTo>
                    <a:pt x="30" y="165"/>
                  </a:lnTo>
                  <a:lnTo>
                    <a:pt x="75" y="150"/>
                  </a:lnTo>
                  <a:lnTo>
                    <a:pt x="75" y="120"/>
                  </a:lnTo>
                  <a:lnTo>
                    <a:pt x="105" y="105"/>
                  </a:lnTo>
                  <a:lnTo>
                    <a:pt x="150" y="90"/>
                  </a:lnTo>
                  <a:lnTo>
                    <a:pt x="180" y="90"/>
                  </a:lnTo>
                  <a:lnTo>
                    <a:pt x="225" y="90"/>
                  </a:lnTo>
                  <a:lnTo>
                    <a:pt x="269" y="90"/>
                  </a:lnTo>
                  <a:lnTo>
                    <a:pt x="284" y="105"/>
                  </a:lnTo>
                  <a:lnTo>
                    <a:pt x="314" y="120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65" name="Freeform 23"/>
            <p:cNvSpPr>
              <a:spLocks/>
            </p:cNvSpPr>
            <p:nvPr/>
          </p:nvSpPr>
          <p:spPr bwMode="auto">
            <a:xfrm>
              <a:off x="5476" y="4187"/>
              <a:ext cx="1198" cy="902"/>
            </a:xfrm>
            <a:custGeom>
              <a:avLst/>
              <a:gdLst>
                <a:gd name="T0" fmla="*/ 53 w 1345"/>
                <a:gd name="T1" fmla="*/ 555 h 929"/>
                <a:gd name="T2" fmla="*/ 70 w 1345"/>
                <a:gd name="T3" fmla="*/ 566 h 929"/>
                <a:gd name="T4" fmla="*/ 79 w 1345"/>
                <a:gd name="T5" fmla="*/ 555 h 929"/>
                <a:gd name="T6" fmla="*/ 83 w 1345"/>
                <a:gd name="T7" fmla="*/ 566 h 929"/>
                <a:gd name="T8" fmla="*/ 106 w 1345"/>
                <a:gd name="T9" fmla="*/ 516 h 929"/>
                <a:gd name="T10" fmla="*/ 118 w 1345"/>
                <a:gd name="T11" fmla="*/ 525 h 929"/>
                <a:gd name="T12" fmla="*/ 130 w 1345"/>
                <a:gd name="T13" fmla="*/ 546 h 929"/>
                <a:gd name="T14" fmla="*/ 140 w 1345"/>
                <a:gd name="T15" fmla="*/ 555 h 929"/>
                <a:gd name="T16" fmla="*/ 157 w 1345"/>
                <a:gd name="T17" fmla="*/ 575 h 929"/>
                <a:gd name="T18" fmla="*/ 165 w 1345"/>
                <a:gd name="T19" fmla="*/ 575 h 929"/>
                <a:gd name="T20" fmla="*/ 175 w 1345"/>
                <a:gd name="T21" fmla="*/ 615 h 929"/>
                <a:gd name="T22" fmla="*/ 190 w 1345"/>
                <a:gd name="T23" fmla="*/ 584 h 929"/>
                <a:gd name="T24" fmla="*/ 192 w 1345"/>
                <a:gd name="T25" fmla="*/ 566 h 929"/>
                <a:gd name="T26" fmla="*/ 213 w 1345"/>
                <a:gd name="T27" fmla="*/ 555 h 929"/>
                <a:gd name="T28" fmla="*/ 234 w 1345"/>
                <a:gd name="T29" fmla="*/ 555 h 929"/>
                <a:gd name="T30" fmla="*/ 222 w 1345"/>
                <a:gd name="T31" fmla="*/ 466 h 929"/>
                <a:gd name="T32" fmla="*/ 236 w 1345"/>
                <a:gd name="T33" fmla="*/ 486 h 929"/>
                <a:gd name="T34" fmla="*/ 254 w 1345"/>
                <a:gd name="T35" fmla="*/ 436 h 929"/>
                <a:gd name="T36" fmla="*/ 267 w 1345"/>
                <a:gd name="T37" fmla="*/ 348 h 929"/>
                <a:gd name="T38" fmla="*/ 257 w 1345"/>
                <a:gd name="T39" fmla="*/ 328 h 929"/>
                <a:gd name="T40" fmla="*/ 244 w 1345"/>
                <a:gd name="T41" fmla="*/ 308 h 929"/>
                <a:gd name="T42" fmla="*/ 236 w 1345"/>
                <a:gd name="T43" fmla="*/ 287 h 929"/>
                <a:gd name="T44" fmla="*/ 244 w 1345"/>
                <a:gd name="T45" fmla="*/ 248 h 929"/>
                <a:gd name="T46" fmla="*/ 254 w 1345"/>
                <a:gd name="T47" fmla="*/ 209 h 929"/>
                <a:gd name="T48" fmla="*/ 240 w 1345"/>
                <a:gd name="T49" fmla="*/ 159 h 929"/>
                <a:gd name="T50" fmla="*/ 210 w 1345"/>
                <a:gd name="T51" fmla="*/ 89 h 929"/>
                <a:gd name="T52" fmla="*/ 201 w 1345"/>
                <a:gd name="T53" fmla="*/ 100 h 929"/>
                <a:gd name="T54" fmla="*/ 175 w 1345"/>
                <a:gd name="T55" fmla="*/ 139 h 929"/>
                <a:gd name="T56" fmla="*/ 171 w 1345"/>
                <a:gd name="T57" fmla="*/ 139 h 929"/>
                <a:gd name="T58" fmla="*/ 159 w 1345"/>
                <a:gd name="T59" fmla="*/ 109 h 929"/>
                <a:gd name="T60" fmla="*/ 153 w 1345"/>
                <a:gd name="T61" fmla="*/ 80 h 929"/>
                <a:gd name="T62" fmla="*/ 159 w 1345"/>
                <a:gd name="T63" fmla="*/ 17 h 929"/>
                <a:gd name="T64" fmla="*/ 153 w 1345"/>
                <a:gd name="T65" fmla="*/ 17 h 929"/>
                <a:gd name="T66" fmla="*/ 134 w 1345"/>
                <a:gd name="T67" fmla="*/ 41 h 929"/>
                <a:gd name="T68" fmla="*/ 118 w 1345"/>
                <a:gd name="T69" fmla="*/ 49 h 929"/>
                <a:gd name="T70" fmla="*/ 104 w 1345"/>
                <a:gd name="T71" fmla="*/ 41 h 929"/>
                <a:gd name="T72" fmla="*/ 98 w 1345"/>
                <a:gd name="T73" fmla="*/ 41 h 929"/>
                <a:gd name="T74" fmla="*/ 98 w 1345"/>
                <a:gd name="T75" fmla="*/ 60 h 929"/>
                <a:gd name="T76" fmla="*/ 98 w 1345"/>
                <a:gd name="T77" fmla="*/ 100 h 929"/>
                <a:gd name="T78" fmla="*/ 94 w 1345"/>
                <a:gd name="T79" fmla="*/ 159 h 929"/>
                <a:gd name="T80" fmla="*/ 89 w 1345"/>
                <a:gd name="T81" fmla="*/ 217 h 929"/>
                <a:gd name="T82" fmla="*/ 77 w 1345"/>
                <a:gd name="T83" fmla="*/ 258 h 929"/>
                <a:gd name="T84" fmla="*/ 53 w 1345"/>
                <a:gd name="T85" fmla="*/ 217 h 929"/>
                <a:gd name="T86" fmla="*/ 44 w 1345"/>
                <a:gd name="T87" fmla="*/ 188 h 929"/>
                <a:gd name="T88" fmla="*/ 29 w 1345"/>
                <a:gd name="T89" fmla="*/ 229 h 929"/>
                <a:gd name="T90" fmla="*/ 24 w 1345"/>
                <a:gd name="T91" fmla="*/ 258 h 929"/>
                <a:gd name="T92" fmla="*/ 18 w 1345"/>
                <a:gd name="T93" fmla="*/ 287 h 929"/>
                <a:gd name="T94" fmla="*/ 9 w 1345"/>
                <a:gd name="T95" fmla="*/ 357 h 929"/>
                <a:gd name="T96" fmla="*/ 0 w 1345"/>
                <a:gd name="T97" fmla="*/ 407 h 929"/>
                <a:gd name="T98" fmla="*/ 6 w 1345"/>
                <a:gd name="T99" fmla="*/ 436 h 929"/>
                <a:gd name="T100" fmla="*/ 11 w 1345"/>
                <a:gd name="T101" fmla="*/ 475 h 929"/>
                <a:gd name="T102" fmla="*/ 11 w 1345"/>
                <a:gd name="T103" fmla="*/ 504 h 929"/>
                <a:gd name="T104" fmla="*/ 20 w 1345"/>
                <a:gd name="T105" fmla="*/ 516 h 929"/>
                <a:gd name="T106" fmla="*/ 20 w 1345"/>
                <a:gd name="T107" fmla="*/ 535 h 929"/>
                <a:gd name="T108" fmla="*/ 47 w 1345"/>
                <a:gd name="T109" fmla="*/ 535 h 92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345"/>
                <a:gd name="T166" fmla="*/ 0 h 929"/>
                <a:gd name="T167" fmla="*/ 1345 w 1345"/>
                <a:gd name="T168" fmla="*/ 929 h 92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345" h="929">
                  <a:moveTo>
                    <a:pt x="269" y="809"/>
                  </a:moveTo>
                  <a:lnTo>
                    <a:pt x="269" y="839"/>
                  </a:lnTo>
                  <a:lnTo>
                    <a:pt x="314" y="869"/>
                  </a:lnTo>
                  <a:lnTo>
                    <a:pt x="359" y="854"/>
                  </a:lnTo>
                  <a:lnTo>
                    <a:pt x="359" y="839"/>
                  </a:lnTo>
                  <a:lnTo>
                    <a:pt x="403" y="839"/>
                  </a:lnTo>
                  <a:lnTo>
                    <a:pt x="403" y="854"/>
                  </a:lnTo>
                  <a:lnTo>
                    <a:pt x="418" y="854"/>
                  </a:lnTo>
                  <a:lnTo>
                    <a:pt x="508" y="779"/>
                  </a:lnTo>
                  <a:lnTo>
                    <a:pt x="538" y="779"/>
                  </a:lnTo>
                  <a:lnTo>
                    <a:pt x="583" y="794"/>
                  </a:lnTo>
                  <a:lnTo>
                    <a:pt x="598" y="794"/>
                  </a:lnTo>
                  <a:lnTo>
                    <a:pt x="658" y="824"/>
                  </a:lnTo>
                  <a:lnTo>
                    <a:pt x="687" y="824"/>
                  </a:lnTo>
                  <a:lnTo>
                    <a:pt x="702" y="839"/>
                  </a:lnTo>
                  <a:lnTo>
                    <a:pt x="732" y="839"/>
                  </a:lnTo>
                  <a:lnTo>
                    <a:pt x="792" y="869"/>
                  </a:lnTo>
                  <a:lnTo>
                    <a:pt x="837" y="854"/>
                  </a:lnTo>
                  <a:lnTo>
                    <a:pt x="837" y="869"/>
                  </a:lnTo>
                  <a:lnTo>
                    <a:pt x="852" y="869"/>
                  </a:lnTo>
                  <a:lnTo>
                    <a:pt x="882" y="929"/>
                  </a:lnTo>
                  <a:lnTo>
                    <a:pt x="927" y="899"/>
                  </a:lnTo>
                  <a:lnTo>
                    <a:pt x="956" y="884"/>
                  </a:lnTo>
                  <a:lnTo>
                    <a:pt x="956" y="839"/>
                  </a:lnTo>
                  <a:lnTo>
                    <a:pt x="971" y="854"/>
                  </a:lnTo>
                  <a:lnTo>
                    <a:pt x="1016" y="839"/>
                  </a:lnTo>
                  <a:lnTo>
                    <a:pt x="1076" y="839"/>
                  </a:lnTo>
                  <a:lnTo>
                    <a:pt x="1106" y="839"/>
                  </a:lnTo>
                  <a:lnTo>
                    <a:pt x="1181" y="839"/>
                  </a:lnTo>
                  <a:lnTo>
                    <a:pt x="1166" y="764"/>
                  </a:lnTo>
                  <a:lnTo>
                    <a:pt x="1121" y="704"/>
                  </a:lnTo>
                  <a:lnTo>
                    <a:pt x="1151" y="719"/>
                  </a:lnTo>
                  <a:lnTo>
                    <a:pt x="1195" y="734"/>
                  </a:lnTo>
                  <a:lnTo>
                    <a:pt x="1240" y="704"/>
                  </a:lnTo>
                  <a:lnTo>
                    <a:pt x="1285" y="660"/>
                  </a:lnTo>
                  <a:lnTo>
                    <a:pt x="1345" y="585"/>
                  </a:lnTo>
                  <a:lnTo>
                    <a:pt x="1345" y="525"/>
                  </a:lnTo>
                  <a:lnTo>
                    <a:pt x="1315" y="510"/>
                  </a:lnTo>
                  <a:lnTo>
                    <a:pt x="1300" y="495"/>
                  </a:lnTo>
                  <a:lnTo>
                    <a:pt x="1240" y="495"/>
                  </a:lnTo>
                  <a:lnTo>
                    <a:pt x="1240" y="465"/>
                  </a:lnTo>
                  <a:lnTo>
                    <a:pt x="1255" y="450"/>
                  </a:lnTo>
                  <a:lnTo>
                    <a:pt x="1195" y="435"/>
                  </a:lnTo>
                  <a:lnTo>
                    <a:pt x="1240" y="390"/>
                  </a:lnTo>
                  <a:lnTo>
                    <a:pt x="1240" y="375"/>
                  </a:lnTo>
                  <a:lnTo>
                    <a:pt x="1255" y="315"/>
                  </a:lnTo>
                  <a:lnTo>
                    <a:pt x="1285" y="315"/>
                  </a:lnTo>
                  <a:lnTo>
                    <a:pt x="1255" y="285"/>
                  </a:lnTo>
                  <a:lnTo>
                    <a:pt x="1210" y="240"/>
                  </a:lnTo>
                  <a:lnTo>
                    <a:pt x="1181" y="225"/>
                  </a:lnTo>
                  <a:lnTo>
                    <a:pt x="1061" y="135"/>
                  </a:lnTo>
                  <a:lnTo>
                    <a:pt x="1031" y="165"/>
                  </a:lnTo>
                  <a:lnTo>
                    <a:pt x="1016" y="150"/>
                  </a:lnTo>
                  <a:lnTo>
                    <a:pt x="941" y="165"/>
                  </a:lnTo>
                  <a:lnTo>
                    <a:pt x="882" y="210"/>
                  </a:lnTo>
                  <a:lnTo>
                    <a:pt x="852" y="180"/>
                  </a:lnTo>
                  <a:lnTo>
                    <a:pt x="867" y="210"/>
                  </a:lnTo>
                  <a:lnTo>
                    <a:pt x="792" y="195"/>
                  </a:lnTo>
                  <a:lnTo>
                    <a:pt x="807" y="165"/>
                  </a:lnTo>
                  <a:lnTo>
                    <a:pt x="777" y="165"/>
                  </a:lnTo>
                  <a:lnTo>
                    <a:pt x="777" y="120"/>
                  </a:lnTo>
                  <a:lnTo>
                    <a:pt x="807" y="60"/>
                  </a:lnTo>
                  <a:lnTo>
                    <a:pt x="807" y="30"/>
                  </a:lnTo>
                  <a:lnTo>
                    <a:pt x="807" y="0"/>
                  </a:lnTo>
                  <a:lnTo>
                    <a:pt x="777" y="30"/>
                  </a:lnTo>
                  <a:lnTo>
                    <a:pt x="702" y="45"/>
                  </a:lnTo>
                  <a:lnTo>
                    <a:pt x="672" y="60"/>
                  </a:lnTo>
                  <a:lnTo>
                    <a:pt x="628" y="60"/>
                  </a:lnTo>
                  <a:lnTo>
                    <a:pt x="598" y="75"/>
                  </a:lnTo>
                  <a:lnTo>
                    <a:pt x="553" y="45"/>
                  </a:lnTo>
                  <a:lnTo>
                    <a:pt x="523" y="60"/>
                  </a:lnTo>
                  <a:lnTo>
                    <a:pt x="508" y="45"/>
                  </a:lnTo>
                  <a:lnTo>
                    <a:pt x="493" y="60"/>
                  </a:lnTo>
                  <a:lnTo>
                    <a:pt x="478" y="75"/>
                  </a:lnTo>
                  <a:lnTo>
                    <a:pt x="493" y="90"/>
                  </a:lnTo>
                  <a:lnTo>
                    <a:pt x="493" y="120"/>
                  </a:lnTo>
                  <a:lnTo>
                    <a:pt x="493" y="150"/>
                  </a:lnTo>
                  <a:lnTo>
                    <a:pt x="463" y="180"/>
                  </a:lnTo>
                  <a:lnTo>
                    <a:pt x="478" y="240"/>
                  </a:lnTo>
                  <a:lnTo>
                    <a:pt x="448" y="270"/>
                  </a:lnTo>
                  <a:lnTo>
                    <a:pt x="448" y="330"/>
                  </a:lnTo>
                  <a:lnTo>
                    <a:pt x="418" y="345"/>
                  </a:lnTo>
                  <a:lnTo>
                    <a:pt x="389" y="390"/>
                  </a:lnTo>
                  <a:lnTo>
                    <a:pt x="314" y="345"/>
                  </a:lnTo>
                  <a:lnTo>
                    <a:pt x="269" y="330"/>
                  </a:lnTo>
                  <a:lnTo>
                    <a:pt x="239" y="315"/>
                  </a:lnTo>
                  <a:lnTo>
                    <a:pt x="224" y="285"/>
                  </a:lnTo>
                  <a:lnTo>
                    <a:pt x="179" y="330"/>
                  </a:lnTo>
                  <a:lnTo>
                    <a:pt x="149" y="345"/>
                  </a:lnTo>
                  <a:lnTo>
                    <a:pt x="134" y="375"/>
                  </a:lnTo>
                  <a:lnTo>
                    <a:pt x="120" y="390"/>
                  </a:lnTo>
                  <a:lnTo>
                    <a:pt x="90" y="420"/>
                  </a:lnTo>
                  <a:lnTo>
                    <a:pt x="90" y="435"/>
                  </a:lnTo>
                  <a:lnTo>
                    <a:pt x="60" y="480"/>
                  </a:lnTo>
                  <a:lnTo>
                    <a:pt x="45" y="540"/>
                  </a:lnTo>
                  <a:lnTo>
                    <a:pt x="0" y="585"/>
                  </a:lnTo>
                  <a:lnTo>
                    <a:pt x="0" y="615"/>
                  </a:lnTo>
                  <a:lnTo>
                    <a:pt x="0" y="645"/>
                  </a:lnTo>
                  <a:lnTo>
                    <a:pt x="30" y="660"/>
                  </a:lnTo>
                  <a:lnTo>
                    <a:pt x="60" y="675"/>
                  </a:lnTo>
                  <a:lnTo>
                    <a:pt x="60" y="719"/>
                  </a:lnTo>
                  <a:lnTo>
                    <a:pt x="75" y="734"/>
                  </a:lnTo>
                  <a:lnTo>
                    <a:pt x="60" y="764"/>
                  </a:lnTo>
                  <a:lnTo>
                    <a:pt x="90" y="794"/>
                  </a:lnTo>
                  <a:lnTo>
                    <a:pt x="105" y="779"/>
                  </a:lnTo>
                  <a:lnTo>
                    <a:pt x="105" y="794"/>
                  </a:lnTo>
                  <a:lnTo>
                    <a:pt x="105" y="809"/>
                  </a:lnTo>
                  <a:lnTo>
                    <a:pt x="194" y="824"/>
                  </a:lnTo>
                  <a:lnTo>
                    <a:pt x="239" y="809"/>
                  </a:lnTo>
                  <a:lnTo>
                    <a:pt x="269" y="809"/>
                  </a:lnTo>
                  <a:close/>
                </a:path>
              </a:pathLst>
            </a:custGeom>
            <a:solidFill>
              <a:srgbClr val="FF99CC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66" name="Freeform 24"/>
            <p:cNvSpPr>
              <a:spLocks/>
            </p:cNvSpPr>
            <p:nvPr/>
          </p:nvSpPr>
          <p:spPr bwMode="auto">
            <a:xfrm>
              <a:off x="7233" y="4187"/>
              <a:ext cx="1822" cy="2023"/>
            </a:xfrm>
            <a:custGeom>
              <a:avLst/>
              <a:gdLst>
                <a:gd name="T0" fmla="*/ 64 w 2047"/>
                <a:gd name="T1" fmla="*/ 676 h 2083"/>
                <a:gd name="T2" fmla="*/ 79 w 2047"/>
                <a:gd name="T3" fmla="*/ 597 h 2083"/>
                <a:gd name="T4" fmla="*/ 83 w 2047"/>
                <a:gd name="T5" fmla="*/ 496 h 2083"/>
                <a:gd name="T6" fmla="*/ 76 w 2047"/>
                <a:gd name="T7" fmla="*/ 418 h 2083"/>
                <a:gd name="T8" fmla="*/ 67 w 2047"/>
                <a:gd name="T9" fmla="*/ 388 h 2083"/>
                <a:gd name="T10" fmla="*/ 59 w 2047"/>
                <a:gd name="T11" fmla="*/ 309 h 2083"/>
                <a:gd name="T12" fmla="*/ 67 w 2047"/>
                <a:gd name="T13" fmla="*/ 288 h 2083"/>
                <a:gd name="T14" fmla="*/ 84 w 2047"/>
                <a:gd name="T15" fmla="*/ 229 h 2083"/>
                <a:gd name="T16" fmla="*/ 64 w 2047"/>
                <a:gd name="T17" fmla="*/ 130 h 2083"/>
                <a:gd name="T18" fmla="*/ 67 w 2047"/>
                <a:gd name="T19" fmla="*/ 89 h 2083"/>
                <a:gd name="T20" fmla="*/ 106 w 2047"/>
                <a:gd name="T21" fmla="*/ 130 h 2083"/>
                <a:gd name="T22" fmla="*/ 129 w 2047"/>
                <a:gd name="T23" fmla="*/ 110 h 2083"/>
                <a:gd name="T24" fmla="*/ 146 w 2047"/>
                <a:gd name="T25" fmla="*/ 89 h 2083"/>
                <a:gd name="T26" fmla="*/ 192 w 2047"/>
                <a:gd name="T27" fmla="*/ 31 h 2083"/>
                <a:gd name="T28" fmla="*/ 179 w 2047"/>
                <a:gd name="T29" fmla="*/ 170 h 2083"/>
                <a:gd name="T30" fmla="*/ 226 w 2047"/>
                <a:gd name="T31" fmla="*/ 110 h 2083"/>
                <a:gd name="T32" fmla="*/ 266 w 2047"/>
                <a:gd name="T33" fmla="*/ 179 h 2083"/>
                <a:gd name="T34" fmla="*/ 287 w 2047"/>
                <a:gd name="T35" fmla="*/ 269 h 2083"/>
                <a:gd name="T36" fmla="*/ 296 w 2047"/>
                <a:gd name="T37" fmla="*/ 379 h 2083"/>
                <a:gd name="T38" fmla="*/ 288 w 2047"/>
                <a:gd name="T39" fmla="*/ 538 h 2083"/>
                <a:gd name="T40" fmla="*/ 292 w 2047"/>
                <a:gd name="T41" fmla="*/ 626 h 2083"/>
                <a:gd name="T42" fmla="*/ 296 w 2047"/>
                <a:gd name="T43" fmla="*/ 686 h 2083"/>
                <a:gd name="T44" fmla="*/ 305 w 2047"/>
                <a:gd name="T45" fmla="*/ 737 h 2083"/>
                <a:gd name="T46" fmla="*/ 330 w 2047"/>
                <a:gd name="T47" fmla="*/ 837 h 2083"/>
                <a:gd name="T48" fmla="*/ 328 w 2047"/>
                <a:gd name="T49" fmla="*/ 906 h 2083"/>
                <a:gd name="T50" fmla="*/ 349 w 2047"/>
                <a:gd name="T51" fmla="*/ 917 h 2083"/>
                <a:gd name="T52" fmla="*/ 393 w 2047"/>
                <a:gd name="T53" fmla="*/ 945 h 2083"/>
                <a:gd name="T54" fmla="*/ 393 w 2047"/>
                <a:gd name="T55" fmla="*/ 1034 h 2083"/>
                <a:gd name="T56" fmla="*/ 357 w 2047"/>
                <a:gd name="T57" fmla="*/ 1103 h 2083"/>
                <a:gd name="T58" fmla="*/ 371 w 2047"/>
                <a:gd name="T59" fmla="*/ 1245 h 2083"/>
                <a:gd name="T60" fmla="*/ 363 w 2047"/>
                <a:gd name="T61" fmla="*/ 1294 h 2083"/>
                <a:gd name="T62" fmla="*/ 330 w 2047"/>
                <a:gd name="T63" fmla="*/ 1384 h 2083"/>
                <a:gd name="T64" fmla="*/ 317 w 2047"/>
                <a:gd name="T65" fmla="*/ 1384 h 2083"/>
                <a:gd name="T66" fmla="*/ 292 w 2047"/>
                <a:gd name="T67" fmla="*/ 1364 h 2083"/>
                <a:gd name="T68" fmla="*/ 292 w 2047"/>
                <a:gd name="T69" fmla="*/ 1274 h 2083"/>
                <a:gd name="T70" fmla="*/ 271 w 2047"/>
                <a:gd name="T71" fmla="*/ 1274 h 2083"/>
                <a:gd name="T72" fmla="*/ 255 w 2047"/>
                <a:gd name="T73" fmla="*/ 1283 h 2083"/>
                <a:gd name="T74" fmla="*/ 228 w 2047"/>
                <a:gd name="T75" fmla="*/ 1294 h 2083"/>
                <a:gd name="T76" fmla="*/ 222 w 2047"/>
                <a:gd name="T77" fmla="*/ 1224 h 2083"/>
                <a:gd name="T78" fmla="*/ 222 w 2047"/>
                <a:gd name="T79" fmla="*/ 1155 h 2083"/>
                <a:gd name="T80" fmla="*/ 192 w 2047"/>
                <a:gd name="T81" fmla="*/ 1086 h 2083"/>
                <a:gd name="T82" fmla="*/ 179 w 2047"/>
                <a:gd name="T83" fmla="*/ 1034 h 2083"/>
                <a:gd name="T84" fmla="*/ 155 w 2047"/>
                <a:gd name="T85" fmla="*/ 974 h 2083"/>
                <a:gd name="T86" fmla="*/ 123 w 2047"/>
                <a:gd name="T87" fmla="*/ 1027 h 2083"/>
                <a:gd name="T88" fmla="*/ 93 w 2047"/>
                <a:gd name="T89" fmla="*/ 1096 h 2083"/>
                <a:gd name="T90" fmla="*/ 83 w 2047"/>
                <a:gd name="T91" fmla="*/ 1044 h 2083"/>
                <a:gd name="T92" fmla="*/ 53 w 2047"/>
                <a:gd name="T93" fmla="*/ 1014 h 2083"/>
                <a:gd name="T94" fmla="*/ 42 w 2047"/>
                <a:gd name="T95" fmla="*/ 996 h 2083"/>
                <a:gd name="T96" fmla="*/ 20 w 2047"/>
                <a:gd name="T97" fmla="*/ 955 h 2083"/>
                <a:gd name="T98" fmla="*/ 0 w 2047"/>
                <a:gd name="T99" fmla="*/ 924 h 2083"/>
                <a:gd name="T100" fmla="*/ 18 w 2047"/>
                <a:gd name="T101" fmla="*/ 906 h 2083"/>
                <a:gd name="T102" fmla="*/ 0 w 2047"/>
                <a:gd name="T103" fmla="*/ 776 h 2083"/>
                <a:gd name="T104" fmla="*/ 23 w 2047"/>
                <a:gd name="T105" fmla="*/ 737 h 2083"/>
                <a:gd name="T106" fmla="*/ 42 w 2047"/>
                <a:gd name="T107" fmla="*/ 706 h 2083"/>
                <a:gd name="T108" fmla="*/ 53 w 2047"/>
                <a:gd name="T109" fmla="*/ 666 h 208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047"/>
                <a:gd name="T166" fmla="*/ 0 h 2083"/>
                <a:gd name="T167" fmla="*/ 2047 w 2047"/>
                <a:gd name="T168" fmla="*/ 2083 h 208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047" h="2083">
                  <a:moveTo>
                    <a:pt x="269" y="1004"/>
                  </a:moveTo>
                  <a:lnTo>
                    <a:pt x="298" y="1019"/>
                  </a:lnTo>
                  <a:lnTo>
                    <a:pt x="328" y="1019"/>
                  </a:lnTo>
                  <a:lnTo>
                    <a:pt x="328" y="974"/>
                  </a:lnTo>
                  <a:lnTo>
                    <a:pt x="388" y="989"/>
                  </a:lnTo>
                  <a:lnTo>
                    <a:pt x="403" y="899"/>
                  </a:lnTo>
                  <a:lnTo>
                    <a:pt x="388" y="854"/>
                  </a:lnTo>
                  <a:lnTo>
                    <a:pt x="418" y="824"/>
                  </a:lnTo>
                  <a:lnTo>
                    <a:pt x="418" y="749"/>
                  </a:lnTo>
                  <a:lnTo>
                    <a:pt x="388" y="689"/>
                  </a:lnTo>
                  <a:lnTo>
                    <a:pt x="403" y="675"/>
                  </a:lnTo>
                  <a:lnTo>
                    <a:pt x="388" y="630"/>
                  </a:lnTo>
                  <a:lnTo>
                    <a:pt x="418" y="600"/>
                  </a:lnTo>
                  <a:lnTo>
                    <a:pt x="373" y="570"/>
                  </a:lnTo>
                  <a:lnTo>
                    <a:pt x="343" y="585"/>
                  </a:lnTo>
                  <a:lnTo>
                    <a:pt x="313" y="540"/>
                  </a:lnTo>
                  <a:lnTo>
                    <a:pt x="298" y="510"/>
                  </a:lnTo>
                  <a:lnTo>
                    <a:pt x="298" y="465"/>
                  </a:lnTo>
                  <a:lnTo>
                    <a:pt x="284" y="420"/>
                  </a:lnTo>
                  <a:lnTo>
                    <a:pt x="313" y="435"/>
                  </a:lnTo>
                  <a:lnTo>
                    <a:pt x="343" y="435"/>
                  </a:lnTo>
                  <a:lnTo>
                    <a:pt x="373" y="420"/>
                  </a:lnTo>
                  <a:lnTo>
                    <a:pt x="433" y="375"/>
                  </a:lnTo>
                  <a:lnTo>
                    <a:pt x="433" y="345"/>
                  </a:lnTo>
                  <a:lnTo>
                    <a:pt x="418" y="300"/>
                  </a:lnTo>
                  <a:lnTo>
                    <a:pt x="388" y="300"/>
                  </a:lnTo>
                  <a:lnTo>
                    <a:pt x="328" y="195"/>
                  </a:lnTo>
                  <a:lnTo>
                    <a:pt x="358" y="150"/>
                  </a:lnTo>
                  <a:lnTo>
                    <a:pt x="328" y="135"/>
                  </a:lnTo>
                  <a:lnTo>
                    <a:pt x="343" y="135"/>
                  </a:lnTo>
                  <a:lnTo>
                    <a:pt x="418" y="150"/>
                  </a:lnTo>
                  <a:lnTo>
                    <a:pt x="493" y="225"/>
                  </a:lnTo>
                  <a:lnTo>
                    <a:pt x="538" y="195"/>
                  </a:lnTo>
                  <a:lnTo>
                    <a:pt x="597" y="195"/>
                  </a:lnTo>
                  <a:lnTo>
                    <a:pt x="612" y="165"/>
                  </a:lnTo>
                  <a:lnTo>
                    <a:pt x="657" y="165"/>
                  </a:lnTo>
                  <a:lnTo>
                    <a:pt x="687" y="135"/>
                  </a:lnTo>
                  <a:lnTo>
                    <a:pt x="717" y="135"/>
                  </a:lnTo>
                  <a:lnTo>
                    <a:pt x="747" y="135"/>
                  </a:lnTo>
                  <a:lnTo>
                    <a:pt x="747" y="75"/>
                  </a:lnTo>
                  <a:lnTo>
                    <a:pt x="807" y="0"/>
                  </a:lnTo>
                  <a:lnTo>
                    <a:pt x="986" y="45"/>
                  </a:lnTo>
                  <a:lnTo>
                    <a:pt x="971" y="120"/>
                  </a:lnTo>
                  <a:lnTo>
                    <a:pt x="896" y="165"/>
                  </a:lnTo>
                  <a:lnTo>
                    <a:pt x="911" y="255"/>
                  </a:lnTo>
                  <a:lnTo>
                    <a:pt x="986" y="195"/>
                  </a:lnTo>
                  <a:lnTo>
                    <a:pt x="1105" y="180"/>
                  </a:lnTo>
                  <a:lnTo>
                    <a:pt x="1150" y="165"/>
                  </a:lnTo>
                  <a:lnTo>
                    <a:pt x="1195" y="225"/>
                  </a:lnTo>
                  <a:lnTo>
                    <a:pt x="1270" y="180"/>
                  </a:lnTo>
                  <a:lnTo>
                    <a:pt x="1360" y="270"/>
                  </a:lnTo>
                  <a:lnTo>
                    <a:pt x="1404" y="345"/>
                  </a:lnTo>
                  <a:lnTo>
                    <a:pt x="1449" y="345"/>
                  </a:lnTo>
                  <a:lnTo>
                    <a:pt x="1464" y="405"/>
                  </a:lnTo>
                  <a:lnTo>
                    <a:pt x="1464" y="450"/>
                  </a:lnTo>
                  <a:lnTo>
                    <a:pt x="1479" y="480"/>
                  </a:lnTo>
                  <a:lnTo>
                    <a:pt x="1509" y="570"/>
                  </a:lnTo>
                  <a:lnTo>
                    <a:pt x="1509" y="660"/>
                  </a:lnTo>
                  <a:lnTo>
                    <a:pt x="1509" y="749"/>
                  </a:lnTo>
                  <a:lnTo>
                    <a:pt x="1479" y="809"/>
                  </a:lnTo>
                  <a:lnTo>
                    <a:pt x="1449" y="854"/>
                  </a:lnTo>
                  <a:lnTo>
                    <a:pt x="1479" y="869"/>
                  </a:lnTo>
                  <a:lnTo>
                    <a:pt x="1494" y="944"/>
                  </a:lnTo>
                  <a:lnTo>
                    <a:pt x="1479" y="974"/>
                  </a:lnTo>
                  <a:lnTo>
                    <a:pt x="1509" y="1004"/>
                  </a:lnTo>
                  <a:lnTo>
                    <a:pt x="1509" y="1034"/>
                  </a:lnTo>
                  <a:lnTo>
                    <a:pt x="1554" y="1079"/>
                  </a:lnTo>
                  <a:lnTo>
                    <a:pt x="1584" y="1109"/>
                  </a:lnTo>
                  <a:lnTo>
                    <a:pt x="1554" y="1109"/>
                  </a:lnTo>
                  <a:lnTo>
                    <a:pt x="1629" y="1184"/>
                  </a:lnTo>
                  <a:lnTo>
                    <a:pt x="1643" y="1214"/>
                  </a:lnTo>
                  <a:lnTo>
                    <a:pt x="1688" y="1259"/>
                  </a:lnTo>
                  <a:lnTo>
                    <a:pt x="1673" y="1289"/>
                  </a:lnTo>
                  <a:lnTo>
                    <a:pt x="1688" y="1304"/>
                  </a:lnTo>
                  <a:lnTo>
                    <a:pt x="1673" y="1364"/>
                  </a:lnTo>
                  <a:lnTo>
                    <a:pt x="1718" y="1349"/>
                  </a:lnTo>
                  <a:lnTo>
                    <a:pt x="1763" y="1393"/>
                  </a:lnTo>
                  <a:lnTo>
                    <a:pt x="1778" y="1379"/>
                  </a:lnTo>
                  <a:lnTo>
                    <a:pt x="1868" y="1453"/>
                  </a:lnTo>
                  <a:lnTo>
                    <a:pt x="1927" y="1438"/>
                  </a:lnTo>
                  <a:lnTo>
                    <a:pt x="2002" y="1423"/>
                  </a:lnTo>
                  <a:lnTo>
                    <a:pt x="2017" y="1393"/>
                  </a:lnTo>
                  <a:lnTo>
                    <a:pt x="2047" y="1498"/>
                  </a:lnTo>
                  <a:lnTo>
                    <a:pt x="2002" y="1558"/>
                  </a:lnTo>
                  <a:lnTo>
                    <a:pt x="1972" y="1603"/>
                  </a:lnTo>
                  <a:lnTo>
                    <a:pt x="1897" y="1633"/>
                  </a:lnTo>
                  <a:lnTo>
                    <a:pt x="1823" y="1663"/>
                  </a:lnTo>
                  <a:lnTo>
                    <a:pt x="1838" y="1753"/>
                  </a:lnTo>
                  <a:lnTo>
                    <a:pt x="1868" y="1813"/>
                  </a:lnTo>
                  <a:lnTo>
                    <a:pt x="1897" y="1873"/>
                  </a:lnTo>
                  <a:lnTo>
                    <a:pt x="1853" y="1888"/>
                  </a:lnTo>
                  <a:lnTo>
                    <a:pt x="1853" y="1903"/>
                  </a:lnTo>
                  <a:lnTo>
                    <a:pt x="1853" y="1948"/>
                  </a:lnTo>
                  <a:lnTo>
                    <a:pt x="1823" y="1978"/>
                  </a:lnTo>
                  <a:lnTo>
                    <a:pt x="1718" y="1993"/>
                  </a:lnTo>
                  <a:lnTo>
                    <a:pt x="1688" y="2083"/>
                  </a:lnTo>
                  <a:lnTo>
                    <a:pt x="1673" y="2083"/>
                  </a:lnTo>
                  <a:lnTo>
                    <a:pt x="1673" y="2038"/>
                  </a:lnTo>
                  <a:lnTo>
                    <a:pt x="1614" y="2083"/>
                  </a:lnTo>
                  <a:lnTo>
                    <a:pt x="1614" y="2053"/>
                  </a:lnTo>
                  <a:lnTo>
                    <a:pt x="1524" y="2053"/>
                  </a:lnTo>
                  <a:lnTo>
                    <a:pt x="1494" y="2053"/>
                  </a:lnTo>
                  <a:lnTo>
                    <a:pt x="1479" y="2008"/>
                  </a:lnTo>
                  <a:lnTo>
                    <a:pt x="1509" y="1963"/>
                  </a:lnTo>
                  <a:lnTo>
                    <a:pt x="1494" y="1918"/>
                  </a:lnTo>
                  <a:lnTo>
                    <a:pt x="1479" y="1888"/>
                  </a:lnTo>
                  <a:lnTo>
                    <a:pt x="1419" y="1903"/>
                  </a:lnTo>
                  <a:lnTo>
                    <a:pt x="1389" y="1918"/>
                  </a:lnTo>
                  <a:lnTo>
                    <a:pt x="1374" y="1933"/>
                  </a:lnTo>
                  <a:lnTo>
                    <a:pt x="1345" y="1903"/>
                  </a:lnTo>
                  <a:lnTo>
                    <a:pt x="1300" y="1933"/>
                  </a:lnTo>
                  <a:lnTo>
                    <a:pt x="1270" y="1963"/>
                  </a:lnTo>
                  <a:lnTo>
                    <a:pt x="1195" y="1963"/>
                  </a:lnTo>
                  <a:lnTo>
                    <a:pt x="1165" y="1948"/>
                  </a:lnTo>
                  <a:lnTo>
                    <a:pt x="1135" y="1933"/>
                  </a:lnTo>
                  <a:lnTo>
                    <a:pt x="1135" y="1903"/>
                  </a:lnTo>
                  <a:lnTo>
                    <a:pt x="1135" y="1843"/>
                  </a:lnTo>
                  <a:lnTo>
                    <a:pt x="1120" y="1813"/>
                  </a:lnTo>
                  <a:lnTo>
                    <a:pt x="1150" y="1768"/>
                  </a:lnTo>
                  <a:lnTo>
                    <a:pt x="1135" y="1738"/>
                  </a:lnTo>
                  <a:lnTo>
                    <a:pt x="1105" y="1708"/>
                  </a:lnTo>
                  <a:lnTo>
                    <a:pt x="1016" y="1633"/>
                  </a:lnTo>
                  <a:lnTo>
                    <a:pt x="986" y="1633"/>
                  </a:lnTo>
                  <a:lnTo>
                    <a:pt x="956" y="1588"/>
                  </a:lnTo>
                  <a:lnTo>
                    <a:pt x="926" y="1558"/>
                  </a:lnTo>
                  <a:lnTo>
                    <a:pt x="911" y="1558"/>
                  </a:lnTo>
                  <a:lnTo>
                    <a:pt x="866" y="1513"/>
                  </a:lnTo>
                  <a:lnTo>
                    <a:pt x="836" y="1528"/>
                  </a:lnTo>
                  <a:lnTo>
                    <a:pt x="792" y="1468"/>
                  </a:lnTo>
                  <a:lnTo>
                    <a:pt x="702" y="1468"/>
                  </a:lnTo>
                  <a:lnTo>
                    <a:pt x="672" y="1513"/>
                  </a:lnTo>
                  <a:lnTo>
                    <a:pt x="627" y="1543"/>
                  </a:lnTo>
                  <a:lnTo>
                    <a:pt x="597" y="1573"/>
                  </a:lnTo>
                  <a:lnTo>
                    <a:pt x="567" y="1543"/>
                  </a:lnTo>
                  <a:lnTo>
                    <a:pt x="478" y="1648"/>
                  </a:lnTo>
                  <a:lnTo>
                    <a:pt x="463" y="1633"/>
                  </a:lnTo>
                  <a:lnTo>
                    <a:pt x="433" y="1558"/>
                  </a:lnTo>
                  <a:lnTo>
                    <a:pt x="418" y="1573"/>
                  </a:lnTo>
                  <a:lnTo>
                    <a:pt x="403" y="1513"/>
                  </a:lnTo>
                  <a:lnTo>
                    <a:pt x="343" y="1513"/>
                  </a:lnTo>
                  <a:lnTo>
                    <a:pt x="269" y="1528"/>
                  </a:lnTo>
                  <a:lnTo>
                    <a:pt x="254" y="1483"/>
                  </a:lnTo>
                  <a:lnTo>
                    <a:pt x="224" y="1498"/>
                  </a:lnTo>
                  <a:lnTo>
                    <a:pt x="209" y="1498"/>
                  </a:lnTo>
                  <a:lnTo>
                    <a:pt x="164" y="1528"/>
                  </a:lnTo>
                  <a:lnTo>
                    <a:pt x="149" y="1483"/>
                  </a:lnTo>
                  <a:lnTo>
                    <a:pt x="104" y="1438"/>
                  </a:lnTo>
                  <a:lnTo>
                    <a:pt x="44" y="1468"/>
                  </a:lnTo>
                  <a:lnTo>
                    <a:pt x="15" y="1453"/>
                  </a:lnTo>
                  <a:lnTo>
                    <a:pt x="0" y="1393"/>
                  </a:lnTo>
                  <a:lnTo>
                    <a:pt x="29" y="1364"/>
                  </a:lnTo>
                  <a:lnTo>
                    <a:pt x="29" y="1379"/>
                  </a:lnTo>
                  <a:lnTo>
                    <a:pt x="89" y="1364"/>
                  </a:lnTo>
                  <a:lnTo>
                    <a:pt x="59" y="1259"/>
                  </a:lnTo>
                  <a:lnTo>
                    <a:pt x="0" y="1244"/>
                  </a:lnTo>
                  <a:lnTo>
                    <a:pt x="0" y="1169"/>
                  </a:lnTo>
                  <a:lnTo>
                    <a:pt x="59" y="1154"/>
                  </a:lnTo>
                  <a:lnTo>
                    <a:pt x="119" y="1154"/>
                  </a:lnTo>
                  <a:lnTo>
                    <a:pt x="119" y="1109"/>
                  </a:lnTo>
                  <a:lnTo>
                    <a:pt x="149" y="1109"/>
                  </a:lnTo>
                  <a:lnTo>
                    <a:pt x="149" y="1064"/>
                  </a:lnTo>
                  <a:lnTo>
                    <a:pt x="209" y="1064"/>
                  </a:lnTo>
                  <a:lnTo>
                    <a:pt x="209" y="1034"/>
                  </a:lnTo>
                  <a:lnTo>
                    <a:pt x="239" y="1019"/>
                  </a:lnTo>
                  <a:lnTo>
                    <a:pt x="269" y="1004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67" name="Freeform 25"/>
            <p:cNvSpPr>
              <a:spLocks/>
            </p:cNvSpPr>
            <p:nvPr/>
          </p:nvSpPr>
          <p:spPr bwMode="auto">
            <a:xfrm>
              <a:off x="6528" y="5554"/>
              <a:ext cx="2167" cy="1325"/>
            </a:xfrm>
            <a:custGeom>
              <a:avLst/>
              <a:gdLst>
                <a:gd name="T0" fmla="*/ 97 w 2435"/>
                <a:gd name="T1" fmla="*/ 181 h 1364"/>
                <a:gd name="T2" fmla="*/ 88 w 2435"/>
                <a:gd name="T3" fmla="*/ 250 h 1364"/>
                <a:gd name="T4" fmla="*/ 66 w 2435"/>
                <a:gd name="T5" fmla="*/ 290 h 1364"/>
                <a:gd name="T6" fmla="*/ 43 w 2435"/>
                <a:gd name="T7" fmla="*/ 349 h 1364"/>
                <a:gd name="T8" fmla="*/ 35 w 2435"/>
                <a:gd name="T9" fmla="*/ 369 h 1364"/>
                <a:gd name="T10" fmla="*/ 14 w 2435"/>
                <a:gd name="T11" fmla="*/ 420 h 1364"/>
                <a:gd name="T12" fmla="*/ 0 w 2435"/>
                <a:gd name="T13" fmla="*/ 458 h 1364"/>
                <a:gd name="T14" fmla="*/ 4 w 2435"/>
                <a:gd name="T15" fmla="*/ 529 h 1364"/>
                <a:gd name="T16" fmla="*/ 20 w 2435"/>
                <a:gd name="T17" fmla="*/ 548 h 1364"/>
                <a:gd name="T18" fmla="*/ 35 w 2435"/>
                <a:gd name="T19" fmla="*/ 489 h 1364"/>
                <a:gd name="T20" fmla="*/ 53 w 2435"/>
                <a:gd name="T21" fmla="*/ 489 h 1364"/>
                <a:gd name="T22" fmla="*/ 74 w 2435"/>
                <a:gd name="T23" fmla="*/ 569 h 1364"/>
                <a:gd name="T24" fmla="*/ 78 w 2435"/>
                <a:gd name="T25" fmla="*/ 639 h 1364"/>
                <a:gd name="T26" fmla="*/ 66 w 2435"/>
                <a:gd name="T27" fmla="*/ 669 h 1364"/>
                <a:gd name="T28" fmla="*/ 66 w 2435"/>
                <a:gd name="T29" fmla="*/ 709 h 1364"/>
                <a:gd name="T30" fmla="*/ 64 w 2435"/>
                <a:gd name="T31" fmla="*/ 769 h 1364"/>
                <a:gd name="T32" fmla="*/ 83 w 2435"/>
                <a:gd name="T33" fmla="*/ 849 h 1364"/>
                <a:gd name="T34" fmla="*/ 101 w 2435"/>
                <a:gd name="T35" fmla="*/ 889 h 1364"/>
                <a:gd name="T36" fmla="*/ 132 w 2435"/>
                <a:gd name="T37" fmla="*/ 907 h 1364"/>
                <a:gd name="T38" fmla="*/ 169 w 2435"/>
                <a:gd name="T39" fmla="*/ 839 h 1364"/>
                <a:gd name="T40" fmla="*/ 180 w 2435"/>
                <a:gd name="T41" fmla="*/ 839 h 1364"/>
                <a:gd name="T42" fmla="*/ 190 w 2435"/>
                <a:gd name="T43" fmla="*/ 900 h 1364"/>
                <a:gd name="T44" fmla="*/ 230 w 2435"/>
                <a:gd name="T45" fmla="*/ 889 h 1364"/>
                <a:gd name="T46" fmla="*/ 255 w 2435"/>
                <a:gd name="T47" fmla="*/ 819 h 1364"/>
                <a:gd name="T48" fmla="*/ 281 w 2435"/>
                <a:gd name="T49" fmla="*/ 849 h 1364"/>
                <a:gd name="T50" fmla="*/ 329 w 2435"/>
                <a:gd name="T51" fmla="*/ 870 h 1364"/>
                <a:gd name="T52" fmla="*/ 356 w 2435"/>
                <a:gd name="T53" fmla="*/ 808 h 1364"/>
                <a:gd name="T54" fmla="*/ 364 w 2435"/>
                <a:gd name="T55" fmla="*/ 749 h 1364"/>
                <a:gd name="T56" fmla="*/ 388 w 2435"/>
                <a:gd name="T57" fmla="*/ 769 h 1364"/>
                <a:gd name="T58" fmla="*/ 407 w 2435"/>
                <a:gd name="T59" fmla="*/ 839 h 1364"/>
                <a:gd name="T60" fmla="*/ 432 w 2435"/>
                <a:gd name="T61" fmla="*/ 799 h 1364"/>
                <a:gd name="T62" fmla="*/ 435 w 2435"/>
                <a:gd name="T63" fmla="*/ 778 h 1364"/>
                <a:gd name="T64" fmla="*/ 452 w 2435"/>
                <a:gd name="T65" fmla="*/ 729 h 1364"/>
                <a:gd name="T66" fmla="*/ 467 w 2435"/>
                <a:gd name="T67" fmla="*/ 660 h 1364"/>
                <a:gd name="T68" fmla="*/ 458 w 2435"/>
                <a:gd name="T69" fmla="*/ 598 h 1364"/>
                <a:gd name="T70" fmla="*/ 449 w 2435"/>
                <a:gd name="T71" fmla="*/ 548 h 1364"/>
                <a:gd name="T72" fmla="*/ 429 w 2435"/>
                <a:gd name="T73" fmla="*/ 489 h 1364"/>
                <a:gd name="T74" fmla="*/ 444 w 2435"/>
                <a:gd name="T75" fmla="*/ 400 h 1364"/>
                <a:gd name="T76" fmla="*/ 444 w 2435"/>
                <a:gd name="T77" fmla="*/ 319 h 1364"/>
                <a:gd name="T78" fmla="*/ 424 w 2435"/>
                <a:gd name="T79" fmla="*/ 349 h 1364"/>
                <a:gd name="T80" fmla="*/ 403 w 2435"/>
                <a:gd name="T81" fmla="*/ 369 h 1364"/>
                <a:gd name="T82" fmla="*/ 377 w 2435"/>
                <a:gd name="T83" fmla="*/ 349 h 1364"/>
                <a:gd name="T84" fmla="*/ 374 w 2435"/>
                <a:gd name="T85" fmla="*/ 270 h 1364"/>
                <a:gd name="T86" fmla="*/ 370 w 2435"/>
                <a:gd name="T87" fmla="*/ 200 h 1364"/>
                <a:gd name="T88" fmla="*/ 342 w 2435"/>
                <a:gd name="T89" fmla="*/ 119 h 1364"/>
                <a:gd name="T90" fmla="*/ 323 w 2435"/>
                <a:gd name="T91" fmla="*/ 71 h 1364"/>
                <a:gd name="T92" fmla="*/ 291 w 2435"/>
                <a:gd name="T93" fmla="*/ 42 h 1364"/>
                <a:gd name="T94" fmla="*/ 271 w 2435"/>
                <a:gd name="T95" fmla="*/ 110 h 1364"/>
                <a:gd name="T96" fmla="*/ 247 w 2435"/>
                <a:gd name="T97" fmla="*/ 150 h 1364"/>
                <a:gd name="T98" fmla="*/ 234 w 2435"/>
                <a:gd name="T99" fmla="*/ 71 h 1364"/>
                <a:gd name="T100" fmla="*/ 205 w 2435"/>
                <a:gd name="T101" fmla="*/ 49 h 1364"/>
                <a:gd name="T102" fmla="*/ 187 w 2435"/>
                <a:gd name="T103" fmla="*/ 81 h 1364"/>
                <a:gd name="T104" fmla="*/ 163 w 2435"/>
                <a:gd name="T105" fmla="*/ 42 h 1364"/>
                <a:gd name="T106" fmla="*/ 132 w 2435"/>
                <a:gd name="T107" fmla="*/ 42 h 1364"/>
                <a:gd name="T108" fmla="*/ 101 w 2435"/>
                <a:gd name="T109" fmla="*/ 31 h 1364"/>
                <a:gd name="T110" fmla="*/ 74 w 2435"/>
                <a:gd name="T111" fmla="*/ 0 h 1364"/>
                <a:gd name="T112" fmla="*/ 69 w 2435"/>
                <a:gd name="T113" fmla="*/ 31 h 1364"/>
                <a:gd name="T114" fmla="*/ 69 w 2435"/>
                <a:gd name="T115" fmla="*/ 71 h 1364"/>
                <a:gd name="T116" fmla="*/ 69 w 2435"/>
                <a:gd name="T117" fmla="*/ 81 h 1364"/>
                <a:gd name="T118" fmla="*/ 90 w 2435"/>
                <a:gd name="T119" fmla="*/ 141 h 136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435"/>
                <a:gd name="T181" fmla="*/ 0 h 1364"/>
                <a:gd name="T182" fmla="*/ 2435 w 2435"/>
                <a:gd name="T183" fmla="*/ 1364 h 136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435" h="1364">
                  <a:moveTo>
                    <a:pt x="463" y="210"/>
                  </a:moveTo>
                  <a:lnTo>
                    <a:pt x="463" y="240"/>
                  </a:lnTo>
                  <a:lnTo>
                    <a:pt x="493" y="270"/>
                  </a:lnTo>
                  <a:lnTo>
                    <a:pt x="508" y="285"/>
                  </a:lnTo>
                  <a:lnTo>
                    <a:pt x="463" y="390"/>
                  </a:lnTo>
                  <a:lnTo>
                    <a:pt x="448" y="375"/>
                  </a:lnTo>
                  <a:lnTo>
                    <a:pt x="418" y="390"/>
                  </a:lnTo>
                  <a:lnTo>
                    <a:pt x="388" y="405"/>
                  </a:lnTo>
                  <a:lnTo>
                    <a:pt x="343" y="435"/>
                  </a:lnTo>
                  <a:lnTo>
                    <a:pt x="328" y="495"/>
                  </a:lnTo>
                  <a:lnTo>
                    <a:pt x="328" y="525"/>
                  </a:lnTo>
                  <a:lnTo>
                    <a:pt x="224" y="525"/>
                  </a:lnTo>
                  <a:lnTo>
                    <a:pt x="209" y="555"/>
                  </a:lnTo>
                  <a:lnTo>
                    <a:pt x="194" y="570"/>
                  </a:lnTo>
                  <a:lnTo>
                    <a:pt x="179" y="555"/>
                  </a:lnTo>
                  <a:lnTo>
                    <a:pt x="149" y="585"/>
                  </a:lnTo>
                  <a:lnTo>
                    <a:pt x="149" y="630"/>
                  </a:lnTo>
                  <a:lnTo>
                    <a:pt x="74" y="630"/>
                  </a:lnTo>
                  <a:lnTo>
                    <a:pt x="59" y="630"/>
                  </a:lnTo>
                  <a:lnTo>
                    <a:pt x="44" y="645"/>
                  </a:lnTo>
                  <a:lnTo>
                    <a:pt x="0" y="689"/>
                  </a:lnTo>
                  <a:lnTo>
                    <a:pt x="0" y="719"/>
                  </a:lnTo>
                  <a:lnTo>
                    <a:pt x="14" y="719"/>
                  </a:lnTo>
                  <a:lnTo>
                    <a:pt x="14" y="794"/>
                  </a:lnTo>
                  <a:lnTo>
                    <a:pt x="44" y="824"/>
                  </a:lnTo>
                  <a:lnTo>
                    <a:pt x="59" y="839"/>
                  </a:lnTo>
                  <a:lnTo>
                    <a:pt x="104" y="824"/>
                  </a:lnTo>
                  <a:lnTo>
                    <a:pt x="134" y="749"/>
                  </a:lnTo>
                  <a:lnTo>
                    <a:pt x="179" y="749"/>
                  </a:lnTo>
                  <a:lnTo>
                    <a:pt x="179" y="734"/>
                  </a:lnTo>
                  <a:lnTo>
                    <a:pt x="224" y="749"/>
                  </a:lnTo>
                  <a:lnTo>
                    <a:pt x="254" y="734"/>
                  </a:lnTo>
                  <a:lnTo>
                    <a:pt x="269" y="734"/>
                  </a:lnTo>
                  <a:lnTo>
                    <a:pt x="373" y="764"/>
                  </a:lnTo>
                  <a:lnTo>
                    <a:pt x="328" y="794"/>
                  </a:lnTo>
                  <a:lnTo>
                    <a:pt x="373" y="854"/>
                  </a:lnTo>
                  <a:lnTo>
                    <a:pt x="373" y="884"/>
                  </a:lnTo>
                  <a:lnTo>
                    <a:pt x="388" y="884"/>
                  </a:lnTo>
                  <a:lnTo>
                    <a:pt x="403" y="959"/>
                  </a:lnTo>
                  <a:lnTo>
                    <a:pt x="373" y="1019"/>
                  </a:lnTo>
                  <a:lnTo>
                    <a:pt x="358" y="1019"/>
                  </a:lnTo>
                  <a:lnTo>
                    <a:pt x="343" y="1004"/>
                  </a:lnTo>
                  <a:lnTo>
                    <a:pt x="313" y="1004"/>
                  </a:lnTo>
                  <a:lnTo>
                    <a:pt x="313" y="1034"/>
                  </a:lnTo>
                  <a:lnTo>
                    <a:pt x="343" y="1064"/>
                  </a:lnTo>
                  <a:lnTo>
                    <a:pt x="313" y="1079"/>
                  </a:lnTo>
                  <a:lnTo>
                    <a:pt x="298" y="1124"/>
                  </a:lnTo>
                  <a:lnTo>
                    <a:pt x="328" y="1154"/>
                  </a:lnTo>
                  <a:lnTo>
                    <a:pt x="343" y="1199"/>
                  </a:lnTo>
                  <a:lnTo>
                    <a:pt x="403" y="1214"/>
                  </a:lnTo>
                  <a:lnTo>
                    <a:pt x="418" y="1274"/>
                  </a:lnTo>
                  <a:lnTo>
                    <a:pt x="448" y="1304"/>
                  </a:lnTo>
                  <a:lnTo>
                    <a:pt x="523" y="1289"/>
                  </a:lnTo>
                  <a:lnTo>
                    <a:pt x="523" y="1334"/>
                  </a:lnTo>
                  <a:lnTo>
                    <a:pt x="597" y="1334"/>
                  </a:lnTo>
                  <a:lnTo>
                    <a:pt x="612" y="1364"/>
                  </a:lnTo>
                  <a:lnTo>
                    <a:pt x="672" y="1364"/>
                  </a:lnTo>
                  <a:lnTo>
                    <a:pt x="792" y="1259"/>
                  </a:lnTo>
                  <a:lnTo>
                    <a:pt x="807" y="1274"/>
                  </a:lnTo>
                  <a:lnTo>
                    <a:pt x="866" y="1259"/>
                  </a:lnTo>
                  <a:lnTo>
                    <a:pt x="896" y="1304"/>
                  </a:lnTo>
                  <a:lnTo>
                    <a:pt x="911" y="1259"/>
                  </a:lnTo>
                  <a:lnTo>
                    <a:pt x="926" y="1259"/>
                  </a:lnTo>
                  <a:lnTo>
                    <a:pt x="941" y="1259"/>
                  </a:lnTo>
                  <a:lnTo>
                    <a:pt x="941" y="1334"/>
                  </a:lnTo>
                  <a:lnTo>
                    <a:pt x="971" y="1349"/>
                  </a:lnTo>
                  <a:lnTo>
                    <a:pt x="1031" y="1334"/>
                  </a:lnTo>
                  <a:lnTo>
                    <a:pt x="1061" y="1319"/>
                  </a:lnTo>
                  <a:lnTo>
                    <a:pt x="1180" y="1334"/>
                  </a:lnTo>
                  <a:lnTo>
                    <a:pt x="1210" y="1274"/>
                  </a:lnTo>
                  <a:lnTo>
                    <a:pt x="1240" y="1229"/>
                  </a:lnTo>
                  <a:lnTo>
                    <a:pt x="1300" y="1229"/>
                  </a:lnTo>
                  <a:lnTo>
                    <a:pt x="1359" y="1259"/>
                  </a:lnTo>
                  <a:lnTo>
                    <a:pt x="1389" y="1229"/>
                  </a:lnTo>
                  <a:lnTo>
                    <a:pt x="1434" y="1274"/>
                  </a:lnTo>
                  <a:lnTo>
                    <a:pt x="1464" y="1259"/>
                  </a:lnTo>
                  <a:lnTo>
                    <a:pt x="1479" y="1304"/>
                  </a:lnTo>
                  <a:lnTo>
                    <a:pt x="1688" y="1304"/>
                  </a:lnTo>
                  <a:lnTo>
                    <a:pt x="1748" y="1244"/>
                  </a:lnTo>
                  <a:lnTo>
                    <a:pt x="1748" y="1229"/>
                  </a:lnTo>
                  <a:lnTo>
                    <a:pt x="1823" y="1214"/>
                  </a:lnTo>
                  <a:lnTo>
                    <a:pt x="1838" y="1169"/>
                  </a:lnTo>
                  <a:lnTo>
                    <a:pt x="1868" y="1154"/>
                  </a:lnTo>
                  <a:lnTo>
                    <a:pt x="1868" y="1124"/>
                  </a:lnTo>
                  <a:lnTo>
                    <a:pt x="1912" y="1124"/>
                  </a:lnTo>
                  <a:lnTo>
                    <a:pt x="1972" y="1124"/>
                  </a:lnTo>
                  <a:lnTo>
                    <a:pt x="1987" y="1154"/>
                  </a:lnTo>
                  <a:lnTo>
                    <a:pt x="2032" y="1199"/>
                  </a:lnTo>
                  <a:lnTo>
                    <a:pt x="2062" y="1244"/>
                  </a:lnTo>
                  <a:lnTo>
                    <a:pt x="2077" y="1259"/>
                  </a:lnTo>
                  <a:lnTo>
                    <a:pt x="2107" y="1274"/>
                  </a:lnTo>
                  <a:lnTo>
                    <a:pt x="2166" y="1214"/>
                  </a:lnTo>
                  <a:lnTo>
                    <a:pt x="2211" y="1199"/>
                  </a:lnTo>
                  <a:lnTo>
                    <a:pt x="2271" y="1244"/>
                  </a:lnTo>
                  <a:lnTo>
                    <a:pt x="2271" y="1199"/>
                  </a:lnTo>
                  <a:lnTo>
                    <a:pt x="2226" y="1169"/>
                  </a:lnTo>
                  <a:lnTo>
                    <a:pt x="2271" y="1154"/>
                  </a:lnTo>
                  <a:lnTo>
                    <a:pt x="2271" y="1139"/>
                  </a:lnTo>
                  <a:lnTo>
                    <a:pt x="2316" y="1094"/>
                  </a:lnTo>
                  <a:lnTo>
                    <a:pt x="2376" y="1079"/>
                  </a:lnTo>
                  <a:lnTo>
                    <a:pt x="2435" y="1049"/>
                  </a:lnTo>
                  <a:lnTo>
                    <a:pt x="2391" y="989"/>
                  </a:lnTo>
                  <a:lnTo>
                    <a:pt x="2376" y="959"/>
                  </a:lnTo>
                  <a:lnTo>
                    <a:pt x="2391" y="914"/>
                  </a:lnTo>
                  <a:lnTo>
                    <a:pt x="2346" y="899"/>
                  </a:lnTo>
                  <a:lnTo>
                    <a:pt x="2346" y="854"/>
                  </a:lnTo>
                  <a:lnTo>
                    <a:pt x="2316" y="869"/>
                  </a:lnTo>
                  <a:lnTo>
                    <a:pt x="2301" y="824"/>
                  </a:lnTo>
                  <a:lnTo>
                    <a:pt x="2256" y="809"/>
                  </a:lnTo>
                  <a:lnTo>
                    <a:pt x="2196" y="764"/>
                  </a:lnTo>
                  <a:lnTo>
                    <a:pt x="2196" y="734"/>
                  </a:lnTo>
                  <a:lnTo>
                    <a:pt x="2271" y="719"/>
                  </a:lnTo>
                  <a:lnTo>
                    <a:pt x="2286" y="645"/>
                  </a:lnTo>
                  <a:lnTo>
                    <a:pt x="2271" y="600"/>
                  </a:lnTo>
                  <a:lnTo>
                    <a:pt x="2301" y="555"/>
                  </a:lnTo>
                  <a:lnTo>
                    <a:pt x="2286" y="510"/>
                  </a:lnTo>
                  <a:lnTo>
                    <a:pt x="2271" y="480"/>
                  </a:lnTo>
                  <a:lnTo>
                    <a:pt x="2211" y="495"/>
                  </a:lnTo>
                  <a:lnTo>
                    <a:pt x="2181" y="510"/>
                  </a:lnTo>
                  <a:lnTo>
                    <a:pt x="2166" y="525"/>
                  </a:lnTo>
                  <a:lnTo>
                    <a:pt x="2137" y="495"/>
                  </a:lnTo>
                  <a:lnTo>
                    <a:pt x="2092" y="525"/>
                  </a:lnTo>
                  <a:lnTo>
                    <a:pt x="2062" y="555"/>
                  </a:lnTo>
                  <a:lnTo>
                    <a:pt x="1987" y="555"/>
                  </a:lnTo>
                  <a:lnTo>
                    <a:pt x="1957" y="540"/>
                  </a:lnTo>
                  <a:lnTo>
                    <a:pt x="1927" y="525"/>
                  </a:lnTo>
                  <a:lnTo>
                    <a:pt x="1927" y="495"/>
                  </a:lnTo>
                  <a:lnTo>
                    <a:pt x="1927" y="435"/>
                  </a:lnTo>
                  <a:lnTo>
                    <a:pt x="1912" y="405"/>
                  </a:lnTo>
                  <a:lnTo>
                    <a:pt x="1942" y="360"/>
                  </a:lnTo>
                  <a:lnTo>
                    <a:pt x="1927" y="330"/>
                  </a:lnTo>
                  <a:lnTo>
                    <a:pt x="1897" y="300"/>
                  </a:lnTo>
                  <a:lnTo>
                    <a:pt x="1808" y="225"/>
                  </a:lnTo>
                  <a:lnTo>
                    <a:pt x="1778" y="225"/>
                  </a:lnTo>
                  <a:lnTo>
                    <a:pt x="1748" y="180"/>
                  </a:lnTo>
                  <a:lnTo>
                    <a:pt x="1718" y="150"/>
                  </a:lnTo>
                  <a:lnTo>
                    <a:pt x="1703" y="150"/>
                  </a:lnTo>
                  <a:lnTo>
                    <a:pt x="1658" y="105"/>
                  </a:lnTo>
                  <a:lnTo>
                    <a:pt x="1628" y="120"/>
                  </a:lnTo>
                  <a:lnTo>
                    <a:pt x="1584" y="60"/>
                  </a:lnTo>
                  <a:lnTo>
                    <a:pt x="1494" y="60"/>
                  </a:lnTo>
                  <a:lnTo>
                    <a:pt x="1464" y="105"/>
                  </a:lnTo>
                  <a:lnTo>
                    <a:pt x="1419" y="135"/>
                  </a:lnTo>
                  <a:lnTo>
                    <a:pt x="1389" y="165"/>
                  </a:lnTo>
                  <a:lnTo>
                    <a:pt x="1359" y="135"/>
                  </a:lnTo>
                  <a:lnTo>
                    <a:pt x="1270" y="240"/>
                  </a:lnTo>
                  <a:lnTo>
                    <a:pt x="1255" y="225"/>
                  </a:lnTo>
                  <a:lnTo>
                    <a:pt x="1225" y="150"/>
                  </a:lnTo>
                  <a:lnTo>
                    <a:pt x="1210" y="165"/>
                  </a:lnTo>
                  <a:lnTo>
                    <a:pt x="1195" y="105"/>
                  </a:lnTo>
                  <a:lnTo>
                    <a:pt x="1135" y="105"/>
                  </a:lnTo>
                  <a:lnTo>
                    <a:pt x="1061" y="120"/>
                  </a:lnTo>
                  <a:lnTo>
                    <a:pt x="1046" y="75"/>
                  </a:lnTo>
                  <a:lnTo>
                    <a:pt x="1016" y="90"/>
                  </a:lnTo>
                  <a:lnTo>
                    <a:pt x="1001" y="90"/>
                  </a:lnTo>
                  <a:lnTo>
                    <a:pt x="956" y="120"/>
                  </a:lnTo>
                  <a:lnTo>
                    <a:pt x="941" y="75"/>
                  </a:lnTo>
                  <a:lnTo>
                    <a:pt x="896" y="30"/>
                  </a:lnTo>
                  <a:lnTo>
                    <a:pt x="836" y="60"/>
                  </a:lnTo>
                  <a:lnTo>
                    <a:pt x="807" y="45"/>
                  </a:lnTo>
                  <a:lnTo>
                    <a:pt x="717" y="75"/>
                  </a:lnTo>
                  <a:lnTo>
                    <a:pt x="672" y="60"/>
                  </a:lnTo>
                  <a:lnTo>
                    <a:pt x="612" y="75"/>
                  </a:lnTo>
                  <a:lnTo>
                    <a:pt x="567" y="75"/>
                  </a:lnTo>
                  <a:lnTo>
                    <a:pt x="523" y="45"/>
                  </a:lnTo>
                  <a:lnTo>
                    <a:pt x="493" y="45"/>
                  </a:lnTo>
                  <a:lnTo>
                    <a:pt x="448" y="30"/>
                  </a:lnTo>
                  <a:lnTo>
                    <a:pt x="373" y="0"/>
                  </a:lnTo>
                  <a:lnTo>
                    <a:pt x="373" y="15"/>
                  </a:lnTo>
                  <a:lnTo>
                    <a:pt x="418" y="30"/>
                  </a:lnTo>
                  <a:lnTo>
                    <a:pt x="358" y="45"/>
                  </a:lnTo>
                  <a:lnTo>
                    <a:pt x="358" y="60"/>
                  </a:lnTo>
                  <a:lnTo>
                    <a:pt x="388" y="90"/>
                  </a:lnTo>
                  <a:lnTo>
                    <a:pt x="358" y="105"/>
                  </a:lnTo>
                  <a:lnTo>
                    <a:pt x="328" y="105"/>
                  </a:lnTo>
                  <a:lnTo>
                    <a:pt x="313" y="120"/>
                  </a:lnTo>
                  <a:lnTo>
                    <a:pt x="358" y="120"/>
                  </a:lnTo>
                  <a:lnTo>
                    <a:pt x="343" y="150"/>
                  </a:lnTo>
                  <a:lnTo>
                    <a:pt x="403" y="195"/>
                  </a:lnTo>
                  <a:lnTo>
                    <a:pt x="463" y="210"/>
                  </a:lnTo>
                  <a:close/>
                </a:path>
              </a:pathLst>
            </a:custGeom>
            <a:solidFill>
              <a:srgbClr val="CC99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68" name="Freeform 26"/>
            <p:cNvSpPr>
              <a:spLocks/>
            </p:cNvSpPr>
            <p:nvPr/>
          </p:nvSpPr>
          <p:spPr bwMode="auto">
            <a:xfrm>
              <a:off x="3615" y="4216"/>
              <a:ext cx="3365" cy="2634"/>
            </a:xfrm>
            <a:custGeom>
              <a:avLst/>
              <a:gdLst>
                <a:gd name="T0" fmla="*/ 699 w 3781"/>
                <a:gd name="T1" fmla="*/ 1663 h 2712"/>
                <a:gd name="T2" fmla="*/ 713 w 3781"/>
                <a:gd name="T3" fmla="*/ 1593 h 2712"/>
                <a:gd name="T4" fmla="*/ 693 w 3781"/>
                <a:gd name="T5" fmla="*/ 1403 h 2712"/>
                <a:gd name="T6" fmla="*/ 651 w 3781"/>
                <a:gd name="T7" fmla="*/ 1473 h 2712"/>
                <a:gd name="T8" fmla="*/ 651 w 3781"/>
                <a:gd name="T9" fmla="*/ 1335 h 2712"/>
                <a:gd name="T10" fmla="*/ 684 w 3781"/>
                <a:gd name="T11" fmla="*/ 1264 h 2712"/>
                <a:gd name="T12" fmla="*/ 731 w 3781"/>
                <a:gd name="T13" fmla="*/ 1175 h 2712"/>
                <a:gd name="T14" fmla="*/ 709 w 3781"/>
                <a:gd name="T15" fmla="*/ 997 h 2712"/>
                <a:gd name="T16" fmla="*/ 721 w 3781"/>
                <a:gd name="T17" fmla="*/ 937 h 2712"/>
                <a:gd name="T18" fmla="*/ 666 w 3781"/>
                <a:gd name="T19" fmla="*/ 946 h 2712"/>
                <a:gd name="T20" fmla="*/ 677 w 3781"/>
                <a:gd name="T21" fmla="*/ 888 h 2712"/>
                <a:gd name="T22" fmla="*/ 693 w 3781"/>
                <a:gd name="T23" fmla="*/ 758 h 2712"/>
                <a:gd name="T24" fmla="*/ 643 w 3781"/>
                <a:gd name="T25" fmla="*/ 557 h 2712"/>
                <a:gd name="T26" fmla="*/ 596 w 3781"/>
                <a:gd name="T27" fmla="*/ 568 h 2712"/>
                <a:gd name="T28" fmla="*/ 553 w 3781"/>
                <a:gd name="T29" fmla="*/ 538 h 2712"/>
                <a:gd name="T30" fmla="*/ 514 w 3781"/>
                <a:gd name="T31" fmla="*/ 496 h 2712"/>
                <a:gd name="T32" fmla="*/ 471 w 3781"/>
                <a:gd name="T33" fmla="*/ 557 h 2712"/>
                <a:gd name="T34" fmla="*/ 430 w 3781"/>
                <a:gd name="T35" fmla="*/ 496 h 2712"/>
                <a:gd name="T36" fmla="*/ 385 w 3781"/>
                <a:gd name="T37" fmla="*/ 508 h 2712"/>
                <a:gd name="T38" fmla="*/ 339 w 3781"/>
                <a:gd name="T39" fmla="*/ 479 h 2712"/>
                <a:gd name="T40" fmla="*/ 304 w 3781"/>
                <a:gd name="T41" fmla="*/ 409 h 2712"/>
                <a:gd name="T42" fmla="*/ 288 w 3781"/>
                <a:gd name="T43" fmla="*/ 329 h 2712"/>
                <a:gd name="T44" fmla="*/ 277 w 3781"/>
                <a:gd name="T45" fmla="*/ 270 h 2712"/>
                <a:gd name="T46" fmla="*/ 260 w 3781"/>
                <a:gd name="T47" fmla="*/ 200 h 2712"/>
                <a:gd name="T48" fmla="*/ 237 w 3781"/>
                <a:gd name="T49" fmla="*/ 150 h 2712"/>
                <a:gd name="T50" fmla="*/ 196 w 3781"/>
                <a:gd name="T51" fmla="*/ 70 h 2712"/>
                <a:gd name="T52" fmla="*/ 206 w 3781"/>
                <a:gd name="T53" fmla="*/ 0 h 2712"/>
                <a:gd name="T54" fmla="*/ 163 w 3781"/>
                <a:gd name="T55" fmla="*/ 80 h 2712"/>
                <a:gd name="T56" fmla="*/ 142 w 3781"/>
                <a:gd name="T57" fmla="*/ 150 h 2712"/>
                <a:gd name="T58" fmla="*/ 129 w 3781"/>
                <a:gd name="T59" fmla="*/ 249 h 2712"/>
                <a:gd name="T60" fmla="*/ 111 w 3781"/>
                <a:gd name="T61" fmla="*/ 298 h 2712"/>
                <a:gd name="T62" fmla="*/ 140 w 3781"/>
                <a:gd name="T63" fmla="*/ 358 h 2712"/>
                <a:gd name="T64" fmla="*/ 117 w 3781"/>
                <a:gd name="T65" fmla="*/ 399 h 2712"/>
                <a:gd name="T66" fmla="*/ 118 w 3781"/>
                <a:gd name="T67" fmla="*/ 479 h 2712"/>
                <a:gd name="T68" fmla="*/ 102 w 3781"/>
                <a:gd name="T69" fmla="*/ 568 h 2712"/>
                <a:gd name="T70" fmla="*/ 99 w 3781"/>
                <a:gd name="T71" fmla="*/ 788 h 2712"/>
                <a:gd name="T72" fmla="*/ 67 w 3781"/>
                <a:gd name="T73" fmla="*/ 837 h 2712"/>
                <a:gd name="T74" fmla="*/ 32 w 3781"/>
                <a:gd name="T75" fmla="*/ 844 h 2712"/>
                <a:gd name="T76" fmla="*/ 18 w 3781"/>
                <a:gd name="T77" fmla="*/ 976 h 2712"/>
                <a:gd name="T78" fmla="*/ 35 w 3781"/>
                <a:gd name="T79" fmla="*/ 1126 h 2712"/>
                <a:gd name="T80" fmla="*/ 69 w 3781"/>
                <a:gd name="T81" fmla="*/ 1126 h 2712"/>
                <a:gd name="T82" fmla="*/ 117 w 3781"/>
                <a:gd name="T83" fmla="*/ 1126 h 2712"/>
                <a:gd name="T84" fmla="*/ 160 w 3781"/>
                <a:gd name="T85" fmla="*/ 1074 h 2712"/>
                <a:gd name="T86" fmla="*/ 192 w 3781"/>
                <a:gd name="T87" fmla="*/ 1057 h 2712"/>
                <a:gd name="T88" fmla="*/ 227 w 3781"/>
                <a:gd name="T89" fmla="*/ 1116 h 2712"/>
                <a:gd name="T90" fmla="*/ 284 w 3781"/>
                <a:gd name="T91" fmla="*/ 1057 h 2712"/>
                <a:gd name="T92" fmla="*/ 295 w 3781"/>
                <a:gd name="T93" fmla="*/ 1215 h 2712"/>
                <a:gd name="T94" fmla="*/ 237 w 3781"/>
                <a:gd name="T95" fmla="*/ 1493 h 2712"/>
                <a:gd name="T96" fmla="*/ 269 w 3781"/>
                <a:gd name="T97" fmla="*/ 1554 h 2712"/>
                <a:gd name="T98" fmla="*/ 292 w 3781"/>
                <a:gd name="T99" fmla="*/ 1415 h 2712"/>
                <a:gd name="T100" fmla="*/ 342 w 3781"/>
                <a:gd name="T101" fmla="*/ 1454 h 2712"/>
                <a:gd name="T102" fmla="*/ 362 w 3781"/>
                <a:gd name="T103" fmla="*/ 1424 h 2712"/>
                <a:gd name="T104" fmla="*/ 403 w 3781"/>
                <a:gd name="T105" fmla="*/ 1513 h 2712"/>
                <a:gd name="T106" fmla="*/ 448 w 3781"/>
                <a:gd name="T107" fmla="*/ 1562 h 2712"/>
                <a:gd name="T108" fmla="*/ 482 w 3781"/>
                <a:gd name="T109" fmla="*/ 1463 h 2712"/>
                <a:gd name="T110" fmla="*/ 489 w 3781"/>
                <a:gd name="T111" fmla="*/ 1612 h 2712"/>
                <a:gd name="T112" fmla="*/ 497 w 3781"/>
                <a:gd name="T113" fmla="*/ 1723 h 2712"/>
                <a:gd name="T114" fmla="*/ 538 w 3781"/>
                <a:gd name="T115" fmla="*/ 1612 h 2712"/>
                <a:gd name="T116" fmla="*/ 546 w 3781"/>
                <a:gd name="T117" fmla="*/ 1763 h 2712"/>
                <a:gd name="T118" fmla="*/ 594 w 3781"/>
                <a:gd name="T119" fmla="*/ 1702 h 2712"/>
                <a:gd name="T120" fmla="*/ 625 w 3781"/>
                <a:gd name="T121" fmla="*/ 1713 h 27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781"/>
                <a:gd name="T184" fmla="*/ 0 h 2712"/>
                <a:gd name="T185" fmla="*/ 3781 w 3781"/>
                <a:gd name="T186" fmla="*/ 2712 h 27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781" h="2712">
                  <a:moveTo>
                    <a:pt x="3332" y="2502"/>
                  </a:moveTo>
                  <a:lnTo>
                    <a:pt x="3377" y="2517"/>
                  </a:lnTo>
                  <a:lnTo>
                    <a:pt x="3407" y="2532"/>
                  </a:lnTo>
                  <a:lnTo>
                    <a:pt x="3512" y="2562"/>
                  </a:lnTo>
                  <a:lnTo>
                    <a:pt x="3542" y="2562"/>
                  </a:lnTo>
                  <a:lnTo>
                    <a:pt x="3601" y="2532"/>
                  </a:lnTo>
                  <a:lnTo>
                    <a:pt x="3571" y="2502"/>
                  </a:lnTo>
                  <a:lnTo>
                    <a:pt x="3586" y="2457"/>
                  </a:lnTo>
                  <a:lnTo>
                    <a:pt x="3616" y="2442"/>
                  </a:lnTo>
                  <a:lnTo>
                    <a:pt x="3586" y="2412"/>
                  </a:lnTo>
                  <a:lnTo>
                    <a:pt x="3586" y="2382"/>
                  </a:lnTo>
                  <a:lnTo>
                    <a:pt x="3616" y="2382"/>
                  </a:lnTo>
                  <a:lnTo>
                    <a:pt x="3631" y="2397"/>
                  </a:lnTo>
                  <a:lnTo>
                    <a:pt x="3646" y="2397"/>
                  </a:lnTo>
                  <a:lnTo>
                    <a:pt x="3676" y="2337"/>
                  </a:lnTo>
                  <a:lnTo>
                    <a:pt x="3661" y="2262"/>
                  </a:lnTo>
                  <a:lnTo>
                    <a:pt x="3646" y="2262"/>
                  </a:lnTo>
                  <a:lnTo>
                    <a:pt x="3646" y="2232"/>
                  </a:lnTo>
                  <a:lnTo>
                    <a:pt x="3601" y="2172"/>
                  </a:lnTo>
                  <a:lnTo>
                    <a:pt x="3646" y="2142"/>
                  </a:lnTo>
                  <a:lnTo>
                    <a:pt x="3542" y="2112"/>
                  </a:lnTo>
                  <a:lnTo>
                    <a:pt x="3527" y="2112"/>
                  </a:lnTo>
                  <a:lnTo>
                    <a:pt x="3497" y="2127"/>
                  </a:lnTo>
                  <a:lnTo>
                    <a:pt x="3452" y="2112"/>
                  </a:lnTo>
                  <a:lnTo>
                    <a:pt x="3452" y="2127"/>
                  </a:lnTo>
                  <a:lnTo>
                    <a:pt x="3407" y="2127"/>
                  </a:lnTo>
                  <a:lnTo>
                    <a:pt x="3377" y="2202"/>
                  </a:lnTo>
                  <a:lnTo>
                    <a:pt x="3332" y="2217"/>
                  </a:lnTo>
                  <a:lnTo>
                    <a:pt x="3317" y="2202"/>
                  </a:lnTo>
                  <a:lnTo>
                    <a:pt x="3287" y="2172"/>
                  </a:lnTo>
                  <a:lnTo>
                    <a:pt x="3287" y="2097"/>
                  </a:lnTo>
                  <a:lnTo>
                    <a:pt x="3273" y="2097"/>
                  </a:lnTo>
                  <a:lnTo>
                    <a:pt x="3273" y="2067"/>
                  </a:lnTo>
                  <a:lnTo>
                    <a:pt x="3317" y="2023"/>
                  </a:lnTo>
                  <a:lnTo>
                    <a:pt x="3332" y="2008"/>
                  </a:lnTo>
                  <a:lnTo>
                    <a:pt x="3347" y="2008"/>
                  </a:lnTo>
                  <a:lnTo>
                    <a:pt x="3422" y="2008"/>
                  </a:lnTo>
                  <a:lnTo>
                    <a:pt x="3422" y="1963"/>
                  </a:lnTo>
                  <a:lnTo>
                    <a:pt x="3452" y="1933"/>
                  </a:lnTo>
                  <a:lnTo>
                    <a:pt x="3467" y="1948"/>
                  </a:lnTo>
                  <a:lnTo>
                    <a:pt x="3482" y="1933"/>
                  </a:lnTo>
                  <a:lnTo>
                    <a:pt x="3497" y="1903"/>
                  </a:lnTo>
                  <a:lnTo>
                    <a:pt x="3601" y="1903"/>
                  </a:lnTo>
                  <a:lnTo>
                    <a:pt x="3601" y="1873"/>
                  </a:lnTo>
                  <a:lnTo>
                    <a:pt x="3616" y="1813"/>
                  </a:lnTo>
                  <a:lnTo>
                    <a:pt x="3661" y="1783"/>
                  </a:lnTo>
                  <a:lnTo>
                    <a:pt x="3691" y="1768"/>
                  </a:lnTo>
                  <a:lnTo>
                    <a:pt x="3721" y="1753"/>
                  </a:lnTo>
                  <a:lnTo>
                    <a:pt x="3736" y="1768"/>
                  </a:lnTo>
                  <a:lnTo>
                    <a:pt x="3781" y="1663"/>
                  </a:lnTo>
                  <a:lnTo>
                    <a:pt x="3766" y="1648"/>
                  </a:lnTo>
                  <a:lnTo>
                    <a:pt x="3736" y="1618"/>
                  </a:lnTo>
                  <a:lnTo>
                    <a:pt x="3736" y="1588"/>
                  </a:lnTo>
                  <a:lnTo>
                    <a:pt x="3676" y="1573"/>
                  </a:lnTo>
                  <a:lnTo>
                    <a:pt x="3616" y="1528"/>
                  </a:lnTo>
                  <a:lnTo>
                    <a:pt x="3631" y="1498"/>
                  </a:lnTo>
                  <a:lnTo>
                    <a:pt x="3586" y="1498"/>
                  </a:lnTo>
                  <a:lnTo>
                    <a:pt x="3601" y="1483"/>
                  </a:lnTo>
                  <a:lnTo>
                    <a:pt x="3631" y="1483"/>
                  </a:lnTo>
                  <a:lnTo>
                    <a:pt x="3661" y="1468"/>
                  </a:lnTo>
                  <a:lnTo>
                    <a:pt x="3631" y="1438"/>
                  </a:lnTo>
                  <a:lnTo>
                    <a:pt x="3631" y="1423"/>
                  </a:lnTo>
                  <a:lnTo>
                    <a:pt x="3691" y="1408"/>
                  </a:lnTo>
                  <a:lnTo>
                    <a:pt x="3646" y="1393"/>
                  </a:lnTo>
                  <a:lnTo>
                    <a:pt x="3646" y="1378"/>
                  </a:lnTo>
                  <a:lnTo>
                    <a:pt x="3542" y="1363"/>
                  </a:lnTo>
                  <a:lnTo>
                    <a:pt x="3497" y="1378"/>
                  </a:lnTo>
                  <a:lnTo>
                    <a:pt x="3467" y="1363"/>
                  </a:lnTo>
                  <a:lnTo>
                    <a:pt x="3437" y="1363"/>
                  </a:lnTo>
                  <a:lnTo>
                    <a:pt x="3407" y="1423"/>
                  </a:lnTo>
                  <a:lnTo>
                    <a:pt x="3347" y="1423"/>
                  </a:lnTo>
                  <a:lnTo>
                    <a:pt x="3317" y="1408"/>
                  </a:lnTo>
                  <a:lnTo>
                    <a:pt x="3332" y="1378"/>
                  </a:lnTo>
                  <a:lnTo>
                    <a:pt x="3332" y="1319"/>
                  </a:lnTo>
                  <a:lnTo>
                    <a:pt x="3422" y="1289"/>
                  </a:lnTo>
                  <a:lnTo>
                    <a:pt x="3437" y="1334"/>
                  </a:lnTo>
                  <a:lnTo>
                    <a:pt x="3467" y="1334"/>
                  </a:lnTo>
                  <a:lnTo>
                    <a:pt x="3452" y="1304"/>
                  </a:lnTo>
                  <a:lnTo>
                    <a:pt x="3452" y="1274"/>
                  </a:lnTo>
                  <a:lnTo>
                    <a:pt x="3467" y="1229"/>
                  </a:lnTo>
                  <a:lnTo>
                    <a:pt x="3512" y="1169"/>
                  </a:lnTo>
                  <a:lnTo>
                    <a:pt x="3527" y="1199"/>
                  </a:lnTo>
                  <a:lnTo>
                    <a:pt x="3571" y="1169"/>
                  </a:lnTo>
                  <a:lnTo>
                    <a:pt x="3542" y="1139"/>
                  </a:lnTo>
                  <a:lnTo>
                    <a:pt x="3482" y="1064"/>
                  </a:lnTo>
                  <a:lnTo>
                    <a:pt x="3482" y="1049"/>
                  </a:lnTo>
                  <a:lnTo>
                    <a:pt x="3452" y="989"/>
                  </a:lnTo>
                  <a:lnTo>
                    <a:pt x="3407" y="989"/>
                  </a:lnTo>
                  <a:lnTo>
                    <a:pt x="3377" y="944"/>
                  </a:lnTo>
                  <a:lnTo>
                    <a:pt x="3302" y="914"/>
                  </a:lnTo>
                  <a:lnTo>
                    <a:pt x="3287" y="839"/>
                  </a:lnTo>
                  <a:lnTo>
                    <a:pt x="3273" y="809"/>
                  </a:lnTo>
                  <a:lnTo>
                    <a:pt x="3198" y="809"/>
                  </a:lnTo>
                  <a:lnTo>
                    <a:pt x="3168" y="809"/>
                  </a:lnTo>
                  <a:lnTo>
                    <a:pt x="3108" y="809"/>
                  </a:lnTo>
                  <a:lnTo>
                    <a:pt x="3063" y="824"/>
                  </a:lnTo>
                  <a:lnTo>
                    <a:pt x="3048" y="809"/>
                  </a:lnTo>
                  <a:lnTo>
                    <a:pt x="3048" y="854"/>
                  </a:lnTo>
                  <a:lnTo>
                    <a:pt x="3019" y="869"/>
                  </a:lnTo>
                  <a:lnTo>
                    <a:pt x="2974" y="899"/>
                  </a:lnTo>
                  <a:lnTo>
                    <a:pt x="2944" y="839"/>
                  </a:lnTo>
                  <a:lnTo>
                    <a:pt x="2929" y="839"/>
                  </a:lnTo>
                  <a:lnTo>
                    <a:pt x="2929" y="824"/>
                  </a:lnTo>
                  <a:lnTo>
                    <a:pt x="2884" y="839"/>
                  </a:lnTo>
                  <a:lnTo>
                    <a:pt x="2824" y="809"/>
                  </a:lnTo>
                  <a:lnTo>
                    <a:pt x="2794" y="809"/>
                  </a:lnTo>
                  <a:lnTo>
                    <a:pt x="2779" y="794"/>
                  </a:lnTo>
                  <a:lnTo>
                    <a:pt x="2750" y="794"/>
                  </a:lnTo>
                  <a:lnTo>
                    <a:pt x="2690" y="764"/>
                  </a:lnTo>
                  <a:lnTo>
                    <a:pt x="2675" y="764"/>
                  </a:lnTo>
                  <a:lnTo>
                    <a:pt x="2630" y="749"/>
                  </a:lnTo>
                  <a:lnTo>
                    <a:pt x="2600" y="749"/>
                  </a:lnTo>
                  <a:lnTo>
                    <a:pt x="2510" y="824"/>
                  </a:lnTo>
                  <a:lnTo>
                    <a:pt x="2495" y="824"/>
                  </a:lnTo>
                  <a:lnTo>
                    <a:pt x="2495" y="809"/>
                  </a:lnTo>
                  <a:lnTo>
                    <a:pt x="2451" y="809"/>
                  </a:lnTo>
                  <a:lnTo>
                    <a:pt x="2451" y="824"/>
                  </a:lnTo>
                  <a:lnTo>
                    <a:pt x="2406" y="839"/>
                  </a:lnTo>
                  <a:lnTo>
                    <a:pt x="2361" y="809"/>
                  </a:lnTo>
                  <a:lnTo>
                    <a:pt x="2361" y="779"/>
                  </a:lnTo>
                  <a:lnTo>
                    <a:pt x="2331" y="779"/>
                  </a:lnTo>
                  <a:lnTo>
                    <a:pt x="2286" y="794"/>
                  </a:lnTo>
                  <a:lnTo>
                    <a:pt x="2197" y="779"/>
                  </a:lnTo>
                  <a:lnTo>
                    <a:pt x="2197" y="764"/>
                  </a:lnTo>
                  <a:lnTo>
                    <a:pt x="2197" y="749"/>
                  </a:lnTo>
                  <a:lnTo>
                    <a:pt x="2182" y="764"/>
                  </a:lnTo>
                  <a:lnTo>
                    <a:pt x="2152" y="734"/>
                  </a:lnTo>
                  <a:lnTo>
                    <a:pt x="2122" y="734"/>
                  </a:lnTo>
                  <a:lnTo>
                    <a:pt x="2107" y="764"/>
                  </a:lnTo>
                  <a:lnTo>
                    <a:pt x="2077" y="779"/>
                  </a:lnTo>
                  <a:lnTo>
                    <a:pt x="2017" y="749"/>
                  </a:lnTo>
                  <a:lnTo>
                    <a:pt x="1972" y="764"/>
                  </a:lnTo>
                  <a:lnTo>
                    <a:pt x="1928" y="749"/>
                  </a:lnTo>
                  <a:lnTo>
                    <a:pt x="1913" y="779"/>
                  </a:lnTo>
                  <a:lnTo>
                    <a:pt x="1853" y="809"/>
                  </a:lnTo>
                  <a:lnTo>
                    <a:pt x="1823" y="764"/>
                  </a:lnTo>
                  <a:lnTo>
                    <a:pt x="1778" y="779"/>
                  </a:lnTo>
                  <a:lnTo>
                    <a:pt x="1733" y="734"/>
                  </a:lnTo>
                  <a:lnTo>
                    <a:pt x="1733" y="719"/>
                  </a:lnTo>
                  <a:lnTo>
                    <a:pt x="1718" y="689"/>
                  </a:lnTo>
                  <a:lnTo>
                    <a:pt x="1718" y="659"/>
                  </a:lnTo>
                  <a:lnTo>
                    <a:pt x="1703" y="645"/>
                  </a:lnTo>
                  <a:lnTo>
                    <a:pt x="1659" y="630"/>
                  </a:lnTo>
                  <a:lnTo>
                    <a:pt x="1629" y="659"/>
                  </a:lnTo>
                  <a:lnTo>
                    <a:pt x="1584" y="630"/>
                  </a:lnTo>
                  <a:lnTo>
                    <a:pt x="1554" y="615"/>
                  </a:lnTo>
                  <a:lnTo>
                    <a:pt x="1554" y="585"/>
                  </a:lnTo>
                  <a:lnTo>
                    <a:pt x="1539" y="585"/>
                  </a:lnTo>
                  <a:lnTo>
                    <a:pt x="1494" y="555"/>
                  </a:lnTo>
                  <a:lnTo>
                    <a:pt x="1524" y="510"/>
                  </a:lnTo>
                  <a:lnTo>
                    <a:pt x="1509" y="495"/>
                  </a:lnTo>
                  <a:lnTo>
                    <a:pt x="1494" y="495"/>
                  </a:lnTo>
                  <a:lnTo>
                    <a:pt x="1479" y="495"/>
                  </a:lnTo>
                  <a:lnTo>
                    <a:pt x="1479" y="465"/>
                  </a:lnTo>
                  <a:lnTo>
                    <a:pt x="1464" y="450"/>
                  </a:lnTo>
                  <a:lnTo>
                    <a:pt x="1464" y="435"/>
                  </a:lnTo>
                  <a:lnTo>
                    <a:pt x="1434" y="435"/>
                  </a:lnTo>
                  <a:lnTo>
                    <a:pt x="1434" y="420"/>
                  </a:lnTo>
                  <a:lnTo>
                    <a:pt x="1434" y="405"/>
                  </a:lnTo>
                  <a:lnTo>
                    <a:pt x="1419" y="405"/>
                  </a:lnTo>
                  <a:lnTo>
                    <a:pt x="1390" y="405"/>
                  </a:lnTo>
                  <a:lnTo>
                    <a:pt x="1375" y="375"/>
                  </a:lnTo>
                  <a:lnTo>
                    <a:pt x="1345" y="360"/>
                  </a:lnTo>
                  <a:lnTo>
                    <a:pt x="1345" y="315"/>
                  </a:lnTo>
                  <a:lnTo>
                    <a:pt x="1345" y="300"/>
                  </a:lnTo>
                  <a:lnTo>
                    <a:pt x="1345" y="270"/>
                  </a:lnTo>
                  <a:lnTo>
                    <a:pt x="1330" y="300"/>
                  </a:lnTo>
                  <a:lnTo>
                    <a:pt x="1300" y="285"/>
                  </a:lnTo>
                  <a:lnTo>
                    <a:pt x="1255" y="300"/>
                  </a:lnTo>
                  <a:lnTo>
                    <a:pt x="1225" y="300"/>
                  </a:lnTo>
                  <a:lnTo>
                    <a:pt x="1195" y="300"/>
                  </a:lnTo>
                  <a:lnTo>
                    <a:pt x="1210" y="270"/>
                  </a:lnTo>
                  <a:lnTo>
                    <a:pt x="1195" y="225"/>
                  </a:lnTo>
                  <a:lnTo>
                    <a:pt x="1210" y="225"/>
                  </a:lnTo>
                  <a:lnTo>
                    <a:pt x="1150" y="195"/>
                  </a:lnTo>
                  <a:lnTo>
                    <a:pt x="1106" y="180"/>
                  </a:lnTo>
                  <a:lnTo>
                    <a:pt x="1061" y="195"/>
                  </a:lnTo>
                  <a:lnTo>
                    <a:pt x="1031" y="165"/>
                  </a:lnTo>
                  <a:lnTo>
                    <a:pt x="1061" y="150"/>
                  </a:lnTo>
                  <a:lnTo>
                    <a:pt x="1031" y="105"/>
                  </a:lnTo>
                  <a:lnTo>
                    <a:pt x="1001" y="105"/>
                  </a:lnTo>
                  <a:lnTo>
                    <a:pt x="1076" y="75"/>
                  </a:lnTo>
                  <a:lnTo>
                    <a:pt x="1106" y="60"/>
                  </a:lnTo>
                  <a:lnTo>
                    <a:pt x="1106" y="30"/>
                  </a:lnTo>
                  <a:lnTo>
                    <a:pt x="1091" y="0"/>
                  </a:lnTo>
                  <a:lnTo>
                    <a:pt x="1076" y="15"/>
                  </a:lnTo>
                  <a:lnTo>
                    <a:pt x="1076" y="0"/>
                  </a:lnTo>
                  <a:lnTo>
                    <a:pt x="1046" y="0"/>
                  </a:lnTo>
                  <a:lnTo>
                    <a:pt x="1031" y="0"/>
                  </a:lnTo>
                  <a:lnTo>
                    <a:pt x="1031" y="15"/>
                  </a:lnTo>
                  <a:lnTo>
                    <a:pt x="971" y="60"/>
                  </a:lnTo>
                  <a:lnTo>
                    <a:pt x="986" y="75"/>
                  </a:lnTo>
                  <a:lnTo>
                    <a:pt x="926" y="105"/>
                  </a:lnTo>
                  <a:lnTo>
                    <a:pt x="896" y="150"/>
                  </a:lnTo>
                  <a:lnTo>
                    <a:pt x="837" y="120"/>
                  </a:lnTo>
                  <a:lnTo>
                    <a:pt x="837" y="90"/>
                  </a:lnTo>
                  <a:lnTo>
                    <a:pt x="792" y="90"/>
                  </a:lnTo>
                  <a:lnTo>
                    <a:pt x="777" y="105"/>
                  </a:lnTo>
                  <a:lnTo>
                    <a:pt x="777" y="135"/>
                  </a:lnTo>
                  <a:lnTo>
                    <a:pt x="717" y="165"/>
                  </a:lnTo>
                  <a:lnTo>
                    <a:pt x="717" y="180"/>
                  </a:lnTo>
                  <a:lnTo>
                    <a:pt x="732" y="225"/>
                  </a:lnTo>
                  <a:lnTo>
                    <a:pt x="717" y="225"/>
                  </a:lnTo>
                  <a:lnTo>
                    <a:pt x="672" y="255"/>
                  </a:lnTo>
                  <a:lnTo>
                    <a:pt x="657" y="270"/>
                  </a:lnTo>
                  <a:lnTo>
                    <a:pt x="642" y="315"/>
                  </a:lnTo>
                  <a:lnTo>
                    <a:pt x="672" y="345"/>
                  </a:lnTo>
                  <a:lnTo>
                    <a:pt x="657" y="345"/>
                  </a:lnTo>
                  <a:lnTo>
                    <a:pt x="657" y="375"/>
                  </a:lnTo>
                  <a:lnTo>
                    <a:pt x="627" y="375"/>
                  </a:lnTo>
                  <a:lnTo>
                    <a:pt x="613" y="405"/>
                  </a:lnTo>
                  <a:lnTo>
                    <a:pt x="583" y="390"/>
                  </a:lnTo>
                  <a:lnTo>
                    <a:pt x="568" y="405"/>
                  </a:lnTo>
                  <a:lnTo>
                    <a:pt x="523" y="390"/>
                  </a:lnTo>
                  <a:lnTo>
                    <a:pt x="568" y="435"/>
                  </a:lnTo>
                  <a:lnTo>
                    <a:pt x="568" y="450"/>
                  </a:lnTo>
                  <a:lnTo>
                    <a:pt x="598" y="465"/>
                  </a:lnTo>
                  <a:lnTo>
                    <a:pt x="642" y="465"/>
                  </a:lnTo>
                  <a:lnTo>
                    <a:pt x="642" y="495"/>
                  </a:lnTo>
                  <a:lnTo>
                    <a:pt x="657" y="495"/>
                  </a:lnTo>
                  <a:lnTo>
                    <a:pt x="672" y="510"/>
                  </a:lnTo>
                  <a:lnTo>
                    <a:pt x="717" y="540"/>
                  </a:lnTo>
                  <a:lnTo>
                    <a:pt x="717" y="570"/>
                  </a:lnTo>
                  <a:lnTo>
                    <a:pt x="702" y="585"/>
                  </a:lnTo>
                  <a:lnTo>
                    <a:pt x="732" y="600"/>
                  </a:lnTo>
                  <a:lnTo>
                    <a:pt x="687" y="600"/>
                  </a:lnTo>
                  <a:lnTo>
                    <a:pt x="657" y="615"/>
                  </a:lnTo>
                  <a:lnTo>
                    <a:pt x="627" y="630"/>
                  </a:lnTo>
                  <a:lnTo>
                    <a:pt x="598" y="600"/>
                  </a:lnTo>
                  <a:lnTo>
                    <a:pt x="583" y="600"/>
                  </a:lnTo>
                  <a:lnTo>
                    <a:pt x="583" y="615"/>
                  </a:lnTo>
                  <a:lnTo>
                    <a:pt x="568" y="615"/>
                  </a:lnTo>
                  <a:lnTo>
                    <a:pt x="583" y="630"/>
                  </a:lnTo>
                  <a:lnTo>
                    <a:pt x="583" y="689"/>
                  </a:lnTo>
                  <a:lnTo>
                    <a:pt x="583" y="704"/>
                  </a:lnTo>
                  <a:lnTo>
                    <a:pt x="613" y="719"/>
                  </a:lnTo>
                  <a:lnTo>
                    <a:pt x="613" y="734"/>
                  </a:lnTo>
                  <a:lnTo>
                    <a:pt x="598" y="734"/>
                  </a:lnTo>
                  <a:lnTo>
                    <a:pt x="568" y="749"/>
                  </a:lnTo>
                  <a:lnTo>
                    <a:pt x="523" y="779"/>
                  </a:lnTo>
                  <a:lnTo>
                    <a:pt x="538" y="809"/>
                  </a:lnTo>
                  <a:lnTo>
                    <a:pt x="523" y="839"/>
                  </a:lnTo>
                  <a:lnTo>
                    <a:pt x="523" y="854"/>
                  </a:lnTo>
                  <a:lnTo>
                    <a:pt x="538" y="944"/>
                  </a:lnTo>
                  <a:lnTo>
                    <a:pt x="538" y="1019"/>
                  </a:lnTo>
                  <a:lnTo>
                    <a:pt x="568" y="1064"/>
                  </a:lnTo>
                  <a:lnTo>
                    <a:pt x="598" y="1094"/>
                  </a:lnTo>
                  <a:lnTo>
                    <a:pt x="598" y="1124"/>
                  </a:lnTo>
                  <a:lnTo>
                    <a:pt x="553" y="1139"/>
                  </a:lnTo>
                  <a:lnTo>
                    <a:pt x="508" y="1184"/>
                  </a:lnTo>
                  <a:lnTo>
                    <a:pt x="463" y="1229"/>
                  </a:lnTo>
                  <a:lnTo>
                    <a:pt x="448" y="1244"/>
                  </a:lnTo>
                  <a:lnTo>
                    <a:pt x="463" y="1304"/>
                  </a:lnTo>
                  <a:lnTo>
                    <a:pt x="433" y="1319"/>
                  </a:lnTo>
                  <a:lnTo>
                    <a:pt x="403" y="1304"/>
                  </a:lnTo>
                  <a:lnTo>
                    <a:pt x="373" y="1304"/>
                  </a:lnTo>
                  <a:lnTo>
                    <a:pt x="344" y="1259"/>
                  </a:lnTo>
                  <a:lnTo>
                    <a:pt x="299" y="1274"/>
                  </a:lnTo>
                  <a:lnTo>
                    <a:pt x="314" y="1304"/>
                  </a:lnTo>
                  <a:lnTo>
                    <a:pt x="284" y="1319"/>
                  </a:lnTo>
                  <a:lnTo>
                    <a:pt x="254" y="1334"/>
                  </a:lnTo>
                  <a:lnTo>
                    <a:pt x="239" y="1334"/>
                  </a:lnTo>
                  <a:lnTo>
                    <a:pt x="209" y="1289"/>
                  </a:lnTo>
                  <a:lnTo>
                    <a:pt x="164" y="1274"/>
                  </a:lnTo>
                  <a:lnTo>
                    <a:pt x="119" y="1274"/>
                  </a:lnTo>
                  <a:lnTo>
                    <a:pt x="75" y="1319"/>
                  </a:lnTo>
                  <a:lnTo>
                    <a:pt x="45" y="1349"/>
                  </a:lnTo>
                  <a:lnTo>
                    <a:pt x="0" y="1393"/>
                  </a:lnTo>
                  <a:lnTo>
                    <a:pt x="15" y="1408"/>
                  </a:lnTo>
                  <a:lnTo>
                    <a:pt x="60" y="1423"/>
                  </a:lnTo>
                  <a:lnTo>
                    <a:pt x="89" y="1468"/>
                  </a:lnTo>
                  <a:lnTo>
                    <a:pt x="134" y="1483"/>
                  </a:lnTo>
                  <a:lnTo>
                    <a:pt x="134" y="1513"/>
                  </a:lnTo>
                  <a:lnTo>
                    <a:pt x="104" y="1543"/>
                  </a:lnTo>
                  <a:lnTo>
                    <a:pt x="119" y="1573"/>
                  </a:lnTo>
                  <a:lnTo>
                    <a:pt x="149" y="1603"/>
                  </a:lnTo>
                  <a:lnTo>
                    <a:pt x="164" y="1678"/>
                  </a:lnTo>
                  <a:lnTo>
                    <a:pt x="179" y="1693"/>
                  </a:lnTo>
                  <a:lnTo>
                    <a:pt x="179" y="1708"/>
                  </a:lnTo>
                  <a:lnTo>
                    <a:pt x="194" y="1768"/>
                  </a:lnTo>
                  <a:lnTo>
                    <a:pt x="224" y="1753"/>
                  </a:lnTo>
                  <a:lnTo>
                    <a:pt x="239" y="1723"/>
                  </a:lnTo>
                  <a:lnTo>
                    <a:pt x="269" y="1738"/>
                  </a:lnTo>
                  <a:lnTo>
                    <a:pt x="314" y="1693"/>
                  </a:lnTo>
                  <a:lnTo>
                    <a:pt x="358" y="1693"/>
                  </a:lnTo>
                  <a:lnTo>
                    <a:pt x="373" y="1738"/>
                  </a:lnTo>
                  <a:lnTo>
                    <a:pt x="403" y="1798"/>
                  </a:lnTo>
                  <a:lnTo>
                    <a:pt x="418" y="1798"/>
                  </a:lnTo>
                  <a:lnTo>
                    <a:pt x="463" y="1738"/>
                  </a:lnTo>
                  <a:lnTo>
                    <a:pt x="493" y="1693"/>
                  </a:lnTo>
                  <a:lnTo>
                    <a:pt x="523" y="1693"/>
                  </a:lnTo>
                  <a:lnTo>
                    <a:pt x="598" y="1693"/>
                  </a:lnTo>
                  <a:lnTo>
                    <a:pt x="627" y="1663"/>
                  </a:lnTo>
                  <a:lnTo>
                    <a:pt x="657" y="1678"/>
                  </a:lnTo>
                  <a:lnTo>
                    <a:pt x="657" y="1708"/>
                  </a:lnTo>
                  <a:lnTo>
                    <a:pt x="672" y="1708"/>
                  </a:lnTo>
                  <a:lnTo>
                    <a:pt x="717" y="1708"/>
                  </a:lnTo>
                  <a:lnTo>
                    <a:pt x="747" y="1678"/>
                  </a:lnTo>
                  <a:lnTo>
                    <a:pt x="822" y="1618"/>
                  </a:lnTo>
                  <a:lnTo>
                    <a:pt x="867" y="1663"/>
                  </a:lnTo>
                  <a:lnTo>
                    <a:pt x="881" y="1663"/>
                  </a:lnTo>
                  <a:lnTo>
                    <a:pt x="926" y="1663"/>
                  </a:lnTo>
                  <a:lnTo>
                    <a:pt x="956" y="1648"/>
                  </a:lnTo>
                  <a:lnTo>
                    <a:pt x="1001" y="1663"/>
                  </a:lnTo>
                  <a:lnTo>
                    <a:pt x="1016" y="1603"/>
                  </a:lnTo>
                  <a:lnTo>
                    <a:pt x="986" y="1588"/>
                  </a:lnTo>
                  <a:lnTo>
                    <a:pt x="986" y="1573"/>
                  </a:lnTo>
                  <a:lnTo>
                    <a:pt x="1031" y="1543"/>
                  </a:lnTo>
                  <a:lnTo>
                    <a:pt x="1046" y="1573"/>
                  </a:lnTo>
                  <a:lnTo>
                    <a:pt x="1121" y="1678"/>
                  </a:lnTo>
                  <a:lnTo>
                    <a:pt x="1136" y="1708"/>
                  </a:lnTo>
                  <a:lnTo>
                    <a:pt x="1180" y="1708"/>
                  </a:lnTo>
                  <a:lnTo>
                    <a:pt x="1165" y="1678"/>
                  </a:lnTo>
                  <a:lnTo>
                    <a:pt x="1180" y="1633"/>
                  </a:lnTo>
                  <a:lnTo>
                    <a:pt x="1225" y="1603"/>
                  </a:lnTo>
                  <a:lnTo>
                    <a:pt x="1255" y="1588"/>
                  </a:lnTo>
                  <a:lnTo>
                    <a:pt x="1285" y="1573"/>
                  </a:lnTo>
                  <a:lnTo>
                    <a:pt x="1315" y="1588"/>
                  </a:lnTo>
                  <a:lnTo>
                    <a:pt x="1405" y="1588"/>
                  </a:lnTo>
                  <a:lnTo>
                    <a:pt x="1449" y="1588"/>
                  </a:lnTo>
                  <a:lnTo>
                    <a:pt x="1464" y="1633"/>
                  </a:lnTo>
                  <a:lnTo>
                    <a:pt x="1509" y="1693"/>
                  </a:lnTo>
                  <a:lnTo>
                    <a:pt x="1569" y="1708"/>
                  </a:lnTo>
                  <a:lnTo>
                    <a:pt x="1584" y="1753"/>
                  </a:lnTo>
                  <a:lnTo>
                    <a:pt x="1584" y="1783"/>
                  </a:lnTo>
                  <a:lnTo>
                    <a:pt x="1539" y="1813"/>
                  </a:lnTo>
                  <a:lnTo>
                    <a:pt x="1509" y="1828"/>
                  </a:lnTo>
                  <a:lnTo>
                    <a:pt x="1434" y="1873"/>
                  </a:lnTo>
                  <a:lnTo>
                    <a:pt x="1345" y="1903"/>
                  </a:lnTo>
                  <a:lnTo>
                    <a:pt x="1330" y="1933"/>
                  </a:lnTo>
                  <a:lnTo>
                    <a:pt x="1285" y="1948"/>
                  </a:lnTo>
                  <a:lnTo>
                    <a:pt x="1255" y="1993"/>
                  </a:lnTo>
                  <a:lnTo>
                    <a:pt x="1210" y="2202"/>
                  </a:lnTo>
                  <a:lnTo>
                    <a:pt x="1210" y="2247"/>
                  </a:lnTo>
                  <a:lnTo>
                    <a:pt x="1270" y="2247"/>
                  </a:lnTo>
                  <a:lnTo>
                    <a:pt x="1300" y="2277"/>
                  </a:lnTo>
                  <a:lnTo>
                    <a:pt x="1315" y="2307"/>
                  </a:lnTo>
                  <a:lnTo>
                    <a:pt x="1345" y="2367"/>
                  </a:lnTo>
                  <a:lnTo>
                    <a:pt x="1360" y="2382"/>
                  </a:lnTo>
                  <a:lnTo>
                    <a:pt x="1375" y="2367"/>
                  </a:lnTo>
                  <a:lnTo>
                    <a:pt x="1375" y="2337"/>
                  </a:lnTo>
                  <a:lnTo>
                    <a:pt x="1390" y="2277"/>
                  </a:lnTo>
                  <a:lnTo>
                    <a:pt x="1419" y="2202"/>
                  </a:lnTo>
                  <a:lnTo>
                    <a:pt x="1419" y="2172"/>
                  </a:lnTo>
                  <a:lnTo>
                    <a:pt x="1434" y="2157"/>
                  </a:lnTo>
                  <a:lnTo>
                    <a:pt x="1419" y="2112"/>
                  </a:lnTo>
                  <a:lnTo>
                    <a:pt x="1434" y="2097"/>
                  </a:lnTo>
                  <a:lnTo>
                    <a:pt x="1494" y="2127"/>
                  </a:lnTo>
                  <a:lnTo>
                    <a:pt x="1524" y="2097"/>
                  </a:lnTo>
                  <a:lnTo>
                    <a:pt x="1554" y="2082"/>
                  </a:lnTo>
                  <a:lnTo>
                    <a:pt x="1599" y="2097"/>
                  </a:lnTo>
                  <a:lnTo>
                    <a:pt x="1629" y="2097"/>
                  </a:lnTo>
                  <a:lnTo>
                    <a:pt x="1674" y="2112"/>
                  </a:lnTo>
                  <a:lnTo>
                    <a:pt x="1718" y="2187"/>
                  </a:lnTo>
                  <a:lnTo>
                    <a:pt x="1748" y="2187"/>
                  </a:lnTo>
                  <a:lnTo>
                    <a:pt x="1778" y="2157"/>
                  </a:lnTo>
                  <a:lnTo>
                    <a:pt x="1778" y="2082"/>
                  </a:lnTo>
                  <a:lnTo>
                    <a:pt x="1793" y="2067"/>
                  </a:lnTo>
                  <a:lnTo>
                    <a:pt x="1823" y="2097"/>
                  </a:lnTo>
                  <a:lnTo>
                    <a:pt x="1853" y="2082"/>
                  </a:lnTo>
                  <a:lnTo>
                    <a:pt x="1883" y="2097"/>
                  </a:lnTo>
                  <a:lnTo>
                    <a:pt x="1853" y="2142"/>
                  </a:lnTo>
                  <a:lnTo>
                    <a:pt x="1853" y="2172"/>
                  </a:lnTo>
                  <a:lnTo>
                    <a:pt x="1853" y="2202"/>
                  </a:lnTo>
                  <a:lnTo>
                    <a:pt x="1883" y="2202"/>
                  </a:lnTo>
                  <a:lnTo>
                    <a:pt x="1928" y="2217"/>
                  </a:lnTo>
                  <a:lnTo>
                    <a:pt x="2002" y="2232"/>
                  </a:lnTo>
                  <a:lnTo>
                    <a:pt x="2032" y="2247"/>
                  </a:lnTo>
                  <a:lnTo>
                    <a:pt x="2062" y="2277"/>
                  </a:lnTo>
                  <a:lnTo>
                    <a:pt x="2092" y="2292"/>
                  </a:lnTo>
                  <a:lnTo>
                    <a:pt x="2122" y="2277"/>
                  </a:lnTo>
                  <a:lnTo>
                    <a:pt x="2182" y="2307"/>
                  </a:lnTo>
                  <a:lnTo>
                    <a:pt x="2241" y="2307"/>
                  </a:lnTo>
                  <a:lnTo>
                    <a:pt x="2256" y="2337"/>
                  </a:lnTo>
                  <a:lnTo>
                    <a:pt x="2271" y="2352"/>
                  </a:lnTo>
                  <a:lnTo>
                    <a:pt x="2286" y="2352"/>
                  </a:lnTo>
                  <a:lnTo>
                    <a:pt x="2301" y="2337"/>
                  </a:lnTo>
                  <a:lnTo>
                    <a:pt x="2286" y="2277"/>
                  </a:lnTo>
                  <a:lnTo>
                    <a:pt x="2286" y="2247"/>
                  </a:lnTo>
                  <a:lnTo>
                    <a:pt x="2316" y="2232"/>
                  </a:lnTo>
                  <a:lnTo>
                    <a:pt x="2286" y="2142"/>
                  </a:lnTo>
                  <a:lnTo>
                    <a:pt x="2376" y="2157"/>
                  </a:lnTo>
                  <a:lnTo>
                    <a:pt x="2466" y="2202"/>
                  </a:lnTo>
                  <a:lnTo>
                    <a:pt x="2451" y="2217"/>
                  </a:lnTo>
                  <a:lnTo>
                    <a:pt x="2495" y="2232"/>
                  </a:lnTo>
                  <a:lnTo>
                    <a:pt x="2555" y="2217"/>
                  </a:lnTo>
                  <a:lnTo>
                    <a:pt x="2555" y="2247"/>
                  </a:lnTo>
                  <a:lnTo>
                    <a:pt x="2555" y="2292"/>
                  </a:lnTo>
                  <a:lnTo>
                    <a:pt x="2540" y="2352"/>
                  </a:lnTo>
                  <a:lnTo>
                    <a:pt x="2495" y="2427"/>
                  </a:lnTo>
                  <a:lnTo>
                    <a:pt x="2481" y="2487"/>
                  </a:lnTo>
                  <a:lnTo>
                    <a:pt x="2451" y="2517"/>
                  </a:lnTo>
                  <a:lnTo>
                    <a:pt x="2406" y="2547"/>
                  </a:lnTo>
                  <a:lnTo>
                    <a:pt x="2421" y="2577"/>
                  </a:lnTo>
                  <a:lnTo>
                    <a:pt x="2451" y="2607"/>
                  </a:lnTo>
                  <a:lnTo>
                    <a:pt x="2481" y="2622"/>
                  </a:lnTo>
                  <a:lnTo>
                    <a:pt x="2540" y="2592"/>
                  </a:lnTo>
                  <a:lnTo>
                    <a:pt x="2585" y="2532"/>
                  </a:lnTo>
                  <a:lnTo>
                    <a:pt x="2600" y="2532"/>
                  </a:lnTo>
                  <a:lnTo>
                    <a:pt x="2645" y="2472"/>
                  </a:lnTo>
                  <a:lnTo>
                    <a:pt x="2660" y="2487"/>
                  </a:lnTo>
                  <a:lnTo>
                    <a:pt x="2705" y="2457"/>
                  </a:lnTo>
                  <a:lnTo>
                    <a:pt x="2720" y="2472"/>
                  </a:lnTo>
                  <a:lnTo>
                    <a:pt x="2750" y="2427"/>
                  </a:lnTo>
                  <a:lnTo>
                    <a:pt x="2824" y="2427"/>
                  </a:lnTo>
                  <a:lnTo>
                    <a:pt x="2824" y="2502"/>
                  </a:lnTo>
                  <a:lnTo>
                    <a:pt x="2899" y="2577"/>
                  </a:lnTo>
                  <a:lnTo>
                    <a:pt x="2869" y="2607"/>
                  </a:lnTo>
                  <a:lnTo>
                    <a:pt x="2854" y="2637"/>
                  </a:lnTo>
                  <a:lnTo>
                    <a:pt x="2809" y="2637"/>
                  </a:lnTo>
                  <a:lnTo>
                    <a:pt x="2794" y="2652"/>
                  </a:lnTo>
                  <a:lnTo>
                    <a:pt x="2809" y="2682"/>
                  </a:lnTo>
                  <a:lnTo>
                    <a:pt x="2854" y="2712"/>
                  </a:lnTo>
                  <a:lnTo>
                    <a:pt x="2884" y="2697"/>
                  </a:lnTo>
                  <a:lnTo>
                    <a:pt x="2884" y="2667"/>
                  </a:lnTo>
                  <a:lnTo>
                    <a:pt x="2974" y="2622"/>
                  </a:lnTo>
                  <a:lnTo>
                    <a:pt x="3004" y="2637"/>
                  </a:lnTo>
                  <a:lnTo>
                    <a:pt x="3033" y="2562"/>
                  </a:lnTo>
                  <a:lnTo>
                    <a:pt x="3078" y="2562"/>
                  </a:lnTo>
                  <a:lnTo>
                    <a:pt x="3108" y="2532"/>
                  </a:lnTo>
                  <a:lnTo>
                    <a:pt x="3093" y="2532"/>
                  </a:lnTo>
                  <a:lnTo>
                    <a:pt x="3123" y="2517"/>
                  </a:lnTo>
                  <a:lnTo>
                    <a:pt x="3168" y="2517"/>
                  </a:lnTo>
                  <a:lnTo>
                    <a:pt x="3168" y="2547"/>
                  </a:lnTo>
                  <a:lnTo>
                    <a:pt x="3198" y="2577"/>
                  </a:lnTo>
                  <a:lnTo>
                    <a:pt x="3273" y="2517"/>
                  </a:lnTo>
                  <a:lnTo>
                    <a:pt x="3302" y="2532"/>
                  </a:lnTo>
                  <a:lnTo>
                    <a:pt x="3332" y="250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69" name="Rectangle 27"/>
            <p:cNvSpPr>
              <a:spLocks noChangeArrowheads="1"/>
            </p:cNvSpPr>
            <p:nvPr/>
          </p:nvSpPr>
          <p:spPr bwMode="auto">
            <a:xfrm>
              <a:off x="7233" y="6035"/>
              <a:ext cx="993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cs typeface="Times New Roman" pitchFamily="18" charset="0"/>
                </a:rPr>
                <a:t>CAMBRAI</a:t>
              </a:r>
              <a:endParaRPr lang="fr-FR" sz="1000"/>
            </a:p>
            <a:p>
              <a:pPr eaLnBrk="0" hangingPunct="0"/>
              <a:endParaRPr lang="fr-FR"/>
            </a:p>
          </p:txBody>
        </p:sp>
        <p:sp>
          <p:nvSpPr>
            <p:cNvPr id="20570" name="Rectangle 28"/>
            <p:cNvSpPr>
              <a:spLocks noChangeArrowheads="1"/>
            </p:cNvSpPr>
            <p:nvPr/>
          </p:nvSpPr>
          <p:spPr bwMode="auto">
            <a:xfrm>
              <a:off x="9183" y="5567"/>
              <a:ext cx="910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MAUBEUGE</a:t>
              </a:r>
              <a:endParaRPr lang="en-US" dirty="0">
                <a:cs typeface="Times New Roman" pitchFamily="18" charset="0"/>
              </a:endParaRPr>
            </a:p>
          </p:txBody>
        </p:sp>
        <p:sp>
          <p:nvSpPr>
            <p:cNvPr id="20571" name="Rectangle 29"/>
            <p:cNvSpPr>
              <a:spLocks noChangeArrowheads="1"/>
            </p:cNvSpPr>
            <p:nvPr/>
          </p:nvSpPr>
          <p:spPr bwMode="auto">
            <a:xfrm>
              <a:off x="5391" y="3425"/>
              <a:ext cx="1064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METROPOLE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20572" name="Rectangle 30"/>
            <p:cNvSpPr>
              <a:spLocks noChangeArrowheads="1"/>
            </p:cNvSpPr>
            <p:nvPr/>
          </p:nvSpPr>
          <p:spPr bwMode="auto">
            <a:xfrm>
              <a:off x="3494" y="3133"/>
              <a:ext cx="98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CALAIS /ST OMER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20573" name="Rectangle 31"/>
            <p:cNvSpPr>
              <a:spLocks noChangeArrowheads="1"/>
            </p:cNvSpPr>
            <p:nvPr/>
          </p:nvSpPr>
          <p:spPr bwMode="auto">
            <a:xfrm>
              <a:off x="5846" y="4593"/>
              <a:ext cx="479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LENS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20574" name="Rectangle 32"/>
            <p:cNvSpPr>
              <a:spLocks noChangeArrowheads="1"/>
            </p:cNvSpPr>
            <p:nvPr/>
          </p:nvSpPr>
          <p:spPr bwMode="auto">
            <a:xfrm>
              <a:off x="4860" y="4106"/>
              <a:ext cx="812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BETHUNE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20575" name="Rectangle 33"/>
            <p:cNvSpPr>
              <a:spLocks noChangeArrowheads="1"/>
            </p:cNvSpPr>
            <p:nvPr/>
          </p:nvSpPr>
          <p:spPr bwMode="auto">
            <a:xfrm>
              <a:off x="6846" y="4770"/>
              <a:ext cx="586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cs typeface="Times New Roman" pitchFamily="18" charset="0"/>
                </a:rPr>
                <a:t>DOUAI</a:t>
              </a:r>
              <a:endParaRPr lang="fr-FR" sz="1000"/>
            </a:p>
            <a:p>
              <a:pPr eaLnBrk="0" hangingPunct="0"/>
              <a:endParaRPr lang="fr-FR"/>
            </a:p>
          </p:txBody>
        </p:sp>
        <p:sp>
          <p:nvSpPr>
            <p:cNvPr id="20576" name="Rectangle 34"/>
            <p:cNvSpPr>
              <a:spLocks noChangeArrowheads="1"/>
            </p:cNvSpPr>
            <p:nvPr/>
          </p:nvSpPr>
          <p:spPr bwMode="auto">
            <a:xfrm>
              <a:off x="7666" y="5178"/>
              <a:ext cx="758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VALENCIENNES</a:t>
              </a:r>
              <a:endParaRPr lang="fr-FR" sz="1000" dirty="0"/>
            </a:p>
            <a:p>
              <a:pPr eaLnBrk="0" hangingPunct="0"/>
              <a:endParaRPr lang="fr-FR" dirty="0"/>
            </a:p>
          </p:txBody>
        </p:sp>
        <p:sp>
          <p:nvSpPr>
            <p:cNvPr id="20577" name="Rectangle 35"/>
            <p:cNvSpPr>
              <a:spLocks noChangeArrowheads="1"/>
            </p:cNvSpPr>
            <p:nvPr/>
          </p:nvSpPr>
          <p:spPr bwMode="auto">
            <a:xfrm>
              <a:off x="5277" y="5540"/>
              <a:ext cx="598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>
                  <a:solidFill>
                    <a:srgbClr val="000000"/>
                  </a:solidFill>
                  <a:cs typeface="Times New Roman" pitchFamily="18" charset="0"/>
                </a:rPr>
                <a:t>ARRAS</a:t>
              </a:r>
              <a:endParaRPr lang="en-US">
                <a:cs typeface="Times New Roman" pitchFamily="18" charset="0"/>
              </a:endParaRPr>
            </a:p>
          </p:txBody>
        </p:sp>
        <p:sp>
          <p:nvSpPr>
            <p:cNvPr id="20578" name="Rectangle 36"/>
            <p:cNvSpPr>
              <a:spLocks noChangeArrowheads="1"/>
            </p:cNvSpPr>
            <p:nvPr/>
          </p:nvSpPr>
          <p:spPr bwMode="auto">
            <a:xfrm>
              <a:off x="2584" y="4399"/>
              <a:ext cx="1214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BOULOGNE / MONTREUIL</a:t>
              </a:r>
              <a:endParaRPr lang="en-US" dirty="0">
                <a:cs typeface="Times New Roman" pitchFamily="18" charset="0"/>
              </a:endParaRPr>
            </a:p>
          </p:txBody>
        </p:sp>
        <p:sp>
          <p:nvSpPr>
            <p:cNvPr id="20579" name="Rectangle 37"/>
            <p:cNvSpPr>
              <a:spLocks noChangeArrowheads="1"/>
            </p:cNvSpPr>
            <p:nvPr/>
          </p:nvSpPr>
          <p:spPr bwMode="auto">
            <a:xfrm>
              <a:off x="4253" y="1964"/>
              <a:ext cx="1157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600" b="1" dirty="0">
                  <a:solidFill>
                    <a:srgbClr val="000000"/>
                  </a:solidFill>
                  <a:cs typeface="Times New Roman" pitchFamily="18" charset="0"/>
                </a:rPr>
                <a:t>DUNKERQUE</a:t>
              </a:r>
              <a:endParaRPr lang="en-US" dirty="0">
                <a:cs typeface="Times New Roman" pitchFamily="18" charset="0"/>
              </a:endParaRPr>
            </a:p>
          </p:txBody>
        </p:sp>
      </p:grp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107504" y="4509120"/>
            <a:ext cx="1872208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900" i="1" dirty="0" smtClean="0"/>
              <a:t>Centre Hélio-Marin, Berck /s Mer</a:t>
            </a:r>
            <a:endParaRPr lang="fr-FR" sz="900" i="1" dirty="0"/>
          </a:p>
          <a:p>
            <a:pPr algn="ctr">
              <a:spcBef>
                <a:spcPct val="50000"/>
              </a:spcBef>
            </a:pPr>
            <a:r>
              <a:rPr lang="fr-FR" sz="900" dirty="0" smtClean="0"/>
              <a:t>03 </a:t>
            </a:r>
            <a:r>
              <a:rPr lang="fr-FR" sz="900" dirty="0"/>
              <a:t>62 88 27 </a:t>
            </a:r>
            <a:r>
              <a:rPr lang="fr-FR" sz="900" dirty="0" smtClean="0"/>
              <a:t>00</a:t>
            </a:r>
          </a:p>
          <a:p>
            <a:pPr algn="ctr">
              <a:spcBef>
                <a:spcPct val="50000"/>
              </a:spcBef>
            </a:pPr>
            <a:r>
              <a:rPr lang="fr-FR" sz="900" dirty="0" smtClean="0"/>
              <a:t>15 places</a:t>
            </a:r>
            <a:endParaRPr lang="fr-FR" sz="900" dirty="0"/>
          </a:p>
        </p:txBody>
      </p:sp>
      <p:sp>
        <p:nvSpPr>
          <p:cNvPr id="5183" name="Line 63"/>
          <p:cNvSpPr>
            <a:spLocks noChangeShapeType="1"/>
          </p:cNvSpPr>
          <p:nvPr/>
        </p:nvSpPr>
        <p:spPr bwMode="auto">
          <a:xfrm flipV="1">
            <a:off x="3851920" y="4293096"/>
            <a:ext cx="720080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1691680" y="5517232"/>
            <a:ext cx="2448272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900" i="1" dirty="0" smtClean="0"/>
              <a:t>Clinique Sainte  Barbe, Fouquières lez Lens </a:t>
            </a:r>
            <a:endParaRPr lang="fr-FR" sz="900" i="1" dirty="0"/>
          </a:p>
          <a:p>
            <a:pPr algn="ctr">
              <a:spcBef>
                <a:spcPct val="50000"/>
              </a:spcBef>
            </a:pPr>
            <a:r>
              <a:rPr lang="fr-FR" sz="900" dirty="0" smtClean="0"/>
              <a:t>03 </a:t>
            </a:r>
            <a:r>
              <a:rPr lang="fr-FR" sz="900" dirty="0"/>
              <a:t>21 08 98 </a:t>
            </a:r>
            <a:r>
              <a:rPr lang="fr-FR" sz="900" dirty="0" smtClean="0"/>
              <a:t>21</a:t>
            </a:r>
          </a:p>
          <a:p>
            <a:pPr algn="ctr">
              <a:spcBef>
                <a:spcPct val="50000"/>
              </a:spcBef>
            </a:pPr>
            <a:r>
              <a:rPr lang="fr-FR" sz="900" dirty="0" smtClean="0"/>
              <a:t>6 places</a:t>
            </a:r>
            <a:endParaRPr lang="fr-FR" sz="900" dirty="0"/>
          </a:p>
        </p:txBody>
      </p:sp>
      <p:sp>
        <p:nvSpPr>
          <p:cNvPr id="5191" name="Line 71"/>
          <p:cNvSpPr>
            <a:spLocks noChangeShapeType="1"/>
          </p:cNvSpPr>
          <p:nvPr/>
        </p:nvSpPr>
        <p:spPr bwMode="auto">
          <a:xfrm flipH="1">
            <a:off x="5220072" y="2420888"/>
            <a:ext cx="0" cy="5760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5192" name="Text Box 72"/>
          <p:cNvSpPr txBox="1">
            <a:spLocks noChangeArrowheads="1"/>
          </p:cNvSpPr>
          <p:nvPr/>
        </p:nvSpPr>
        <p:spPr bwMode="auto">
          <a:xfrm>
            <a:off x="4283968" y="1772816"/>
            <a:ext cx="1944216" cy="661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900" i="1" dirty="0" smtClean="0"/>
              <a:t>Hôpital Swynghedauw, CHRU Lille</a:t>
            </a:r>
            <a:endParaRPr lang="fr-FR" sz="900" i="1" dirty="0"/>
          </a:p>
          <a:p>
            <a:pPr algn="ctr">
              <a:spcBef>
                <a:spcPts val="600"/>
              </a:spcBef>
              <a:defRPr/>
            </a:pPr>
            <a:r>
              <a:rPr lang="fr-FR" sz="900" dirty="0" smtClean="0"/>
              <a:t>03 </a:t>
            </a:r>
            <a:r>
              <a:rPr lang="fr-FR" sz="900" dirty="0"/>
              <a:t>20 44 48 </a:t>
            </a:r>
            <a:r>
              <a:rPr lang="fr-FR" sz="900" dirty="0" smtClean="0"/>
              <a:t>71</a:t>
            </a:r>
          </a:p>
          <a:p>
            <a:pPr algn="ctr">
              <a:spcBef>
                <a:spcPts val="600"/>
              </a:spcBef>
              <a:defRPr/>
            </a:pPr>
            <a:r>
              <a:rPr lang="fr-FR" sz="900" dirty="0" smtClean="0"/>
              <a:t>8 places</a:t>
            </a:r>
            <a:endParaRPr lang="fr-FR" sz="900" dirty="0"/>
          </a:p>
        </p:txBody>
      </p:sp>
      <p:sp>
        <p:nvSpPr>
          <p:cNvPr id="5196" name="Text Box 76"/>
          <p:cNvSpPr txBox="1">
            <a:spLocks noChangeArrowheads="1"/>
          </p:cNvSpPr>
          <p:nvPr/>
        </p:nvSpPr>
        <p:spPr bwMode="auto">
          <a:xfrm>
            <a:off x="5868144" y="2636912"/>
            <a:ext cx="216024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900" i="1" dirty="0" smtClean="0"/>
              <a:t>Centre </a:t>
            </a:r>
            <a:r>
              <a:rPr lang="fr-FR" sz="900" i="1" dirty="0"/>
              <a:t>d’éveil Guy </a:t>
            </a:r>
            <a:r>
              <a:rPr lang="fr-FR" sz="900" i="1" dirty="0" smtClean="0"/>
              <a:t>Talpaert, Roubaix</a:t>
            </a:r>
            <a:endParaRPr lang="fr-FR" sz="900" i="1" dirty="0"/>
          </a:p>
          <a:p>
            <a:pPr algn="ctr">
              <a:spcBef>
                <a:spcPct val="50000"/>
              </a:spcBef>
            </a:pPr>
            <a:r>
              <a:rPr lang="fr-FR" sz="900" dirty="0" smtClean="0"/>
              <a:t>03 </a:t>
            </a:r>
            <a:r>
              <a:rPr lang="fr-FR" sz="900" dirty="0"/>
              <a:t>20 99 13 </a:t>
            </a:r>
            <a:r>
              <a:rPr lang="fr-FR" sz="900" dirty="0" smtClean="0"/>
              <a:t>60</a:t>
            </a:r>
          </a:p>
          <a:p>
            <a:pPr algn="ctr">
              <a:spcBef>
                <a:spcPct val="50000"/>
              </a:spcBef>
            </a:pPr>
            <a:r>
              <a:rPr lang="fr-FR" sz="900" dirty="0" smtClean="0"/>
              <a:t>12 places</a:t>
            </a:r>
            <a:endParaRPr lang="fr-FR" sz="900" dirty="0"/>
          </a:p>
        </p:txBody>
      </p:sp>
      <p:cxnSp>
        <p:nvCxnSpPr>
          <p:cNvPr id="94" name="Connecteur droit avec flèche 93"/>
          <p:cNvCxnSpPr>
            <a:endCxn id="122" idx="5"/>
          </p:cNvCxnSpPr>
          <p:nvPr/>
        </p:nvCxnSpPr>
        <p:spPr>
          <a:xfrm flipH="1">
            <a:off x="5526106" y="2996952"/>
            <a:ext cx="342038" cy="360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oneTexte 104"/>
          <p:cNvSpPr txBox="1"/>
          <p:nvPr/>
        </p:nvSpPr>
        <p:spPr>
          <a:xfrm>
            <a:off x="179512" y="1556792"/>
            <a:ext cx="136815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Version </a:t>
            </a:r>
            <a:r>
              <a:rPr lang="fr-FR" sz="800" dirty="0" smtClean="0">
                <a:solidFill>
                  <a:schemeClr val="bg1">
                    <a:lumMod val="65000"/>
                  </a:schemeClr>
                </a:solidFill>
              </a:rPr>
              <a:t>novembre 2014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53" name="Image 120" descr="Logo Rtcavc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68152" cy="1358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" name="Organigramme : Extraire 119"/>
          <p:cNvSpPr/>
          <p:nvPr/>
        </p:nvSpPr>
        <p:spPr>
          <a:xfrm>
            <a:off x="5148064" y="2996952"/>
            <a:ext cx="216024" cy="216024"/>
          </a:xfrm>
          <a:prstGeom prst="flowChartExtra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Triangle isocèle 121"/>
          <p:cNvSpPr/>
          <p:nvPr/>
        </p:nvSpPr>
        <p:spPr>
          <a:xfrm>
            <a:off x="5364088" y="2924944"/>
            <a:ext cx="216024" cy="216024"/>
          </a:xfrm>
          <a:prstGeom prst="triangl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Triangle isocèle 122"/>
          <p:cNvSpPr/>
          <p:nvPr/>
        </p:nvSpPr>
        <p:spPr>
          <a:xfrm>
            <a:off x="755576" y="4077072"/>
            <a:ext cx="216024" cy="216024"/>
          </a:xfrm>
          <a:prstGeom prst="triangle">
            <a:avLst/>
          </a:prstGeom>
          <a:solidFill>
            <a:srgbClr val="00B05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Triangle isocèle 125"/>
          <p:cNvSpPr/>
          <p:nvPr/>
        </p:nvSpPr>
        <p:spPr>
          <a:xfrm>
            <a:off x="4572000" y="4077072"/>
            <a:ext cx="216024" cy="216024"/>
          </a:xfrm>
          <a:prstGeom prst="triangl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2" name="Connecteur droit avec flèche 131"/>
          <p:cNvCxnSpPr>
            <a:endCxn id="123" idx="3"/>
          </p:cNvCxnSpPr>
          <p:nvPr/>
        </p:nvCxnSpPr>
        <p:spPr>
          <a:xfrm flipV="1">
            <a:off x="827584" y="4293096"/>
            <a:ext cx="36004" cy="216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76" grpId="0" animBg="1"/>
      <p:bldP spid="5183" grpId="0" animBg="1"/>
      <p:bldP spid="5184" grpId="0" animBg="1"/>
      <p:bldP spid="5191" grpId="0" animBg="1"/>
      <p:bldP spid="5192" grpId="0" animBg="1"/>
      <p:bldP spid="5196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83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Présentation PowerPoint</vt:lpstr>
    </vt:vector>
  </TitlesOfParts>
  <Company>C.H.R.U. de LILLE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laetitia.dupont</dc:creator>
  <cp:lastModifiedBy>Médecin Réseau</cp:lastModifiedBy>
  <cp:revision>177</cp:revision>
  <dcterms:created xsi:type="dcterms:W3CDTF">2012-07-05T06:58:52Z</dcterms:created>
  <dcterms:modified xsi:type="dcterms:W3CDTF">2014-11-21T09:48:17Z</dcterms:modified>
</cp:coreProperties>
</file>