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64350" cy="99964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2A55"/>
    <a:srgbClr val="FD7979"/>
    <a:srgbClr val="FF9999"/>
    <a:srgbClr val="FF9933"/>
    <a:srgbClr val="CCCCFF"/>
    <a:srgbClr val="FF99CC"/>
    <a:srgbClr val="FF6699"/>
    <a:srgbClr val="F9D13D"/>
    <a:srgbClr val="9900FF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4" autoAdjust="0"/>
  </p:normalViewPr>
  <p:slideViewPr>
    <p:cSldViewPr>
      <p:cViewPr>
        <p:scale>
          <a:sx n="100" d="100"/>
          <a:sy n="100" d="100"/>
        </p:scale>
        <p:origin x="-516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5A939-980C-4007-BAF5-A8104B6BC316}" type="datetimeFigureOut">
              <a:rPr lang="fr-FR" smtClean="0"/>
              <a:pPr/>
              <a:t>10/02/2015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11838-9AE1-4847-8BB7-6A760531F2B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336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1838-9AE1-4847-8BB7-6A760531F2B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96FF9-32C6-4267-81C2-CA2FA5112B6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390E8-E710-49DE-B57B-CCC787E33F2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5AA35-60F0-4F0F-897F-345098141E6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10B0-45F9-4293-B852-74FD33FF391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978DF-B66C-4F5D-BB86-4DBDDE22DD8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65E46-A293-47BE-A446-0FAC5BCAF95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4DF99-101C-450E-820F-85C5ACB4C04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84C9D-CA36-4225-A443-65A1606B0A5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7B35A-5634-4909-9DB3-A71DDDA50C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2F049-B4AE-4EFC-88E1-4501CDD9E83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CC96D-1DE3-4782-9945-5748A28E49C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EA0768-3535-4956-8425-238284294E2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275856" y="188640"/>
            <a:ext cx="53074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b="1" i="1" dirty="0">
                <a:cs typeface="Times New Roman" pitchFamily="18" charset="0"/>
              </a:rPr>
              <a:t>Cartographie </a:t>
            </a:r>
            <a:r>
              <a:rPr lang="fr-FR" sz="1200" b="1" i="1" dirty="0" smtClean="0">
                <a:cs typeface="Times New Roman" pitchFamily="18" charset="0"/>
              </a:rPr>
              <a:t>des structures adhérentes au Réseau </a:t>
            </a:r>
            <a:r>
              <a:rPr lang="fr-FR" sz="1200" b="1" i="1" dirty="0">
                <a:cs typeface="Times New Roman" pitchFamily="18" charset="0"/>
              </a:rPr>
              <a:t>TC-AVC </a:t>
            </a:r>
            <a:r>
              <a:rPr lang="fr-FR" sz="1200" b="1" i="1" dirty="0" smtClean="0">
                <a:cs typeface="Times New Roman" pitchFamily="18" charset="0"/>
              </a:rPr>
              <a:t>59/62</a:t>
            </a:r>
          </a:p>
        </p:txBody>
      </p:sp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395536" y="1628800"/>
            <a:ext cx="8296340" cy="4824536"/>
            <a:chOff x="2205" y="1380"/>
            <a:chExt cx="8060" cy="5658"/>
          </a:xfrm>
        </p:grpSpPr>
        <p:sp>
          <p:nvSpPr>
            <p:cNvPr id="12352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205" y="1380"/>
              <a:ext cx="8060" cy="5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53" name="Freeform 15"/>
            <p:cNvSpPr>
              <a:spLocks/>
            </p:cNvSpPr>
            <p:nvPr/>
          </p:nvSpPr>
          <p:spPr bwMode="auto">
            <a:xfrm>
              <a:off x="6475" y="4259"/>
              <a:ext cx="1143" cy="1368"/>
            </a:xfrm>
            <a:custGeom>
              <a:avLst/>
              <a:gdLst>
                <a:gd name="T0" fmla="*/ 9 w 1285"/>
                <a:gd name="T1" fmla="*/ 68 h 1408"/>
                <a:gd name="T2" fmla="*/ 9 w 1285"/>
                <a:gd name="T3" fmla="*/ 81 h 1408"/>
                <a:gd name="T4" fmla="*/ 9 w 1285"/>
                <a:gd name="T5" fmla="*/ 104 h 1408"/>
                <a:gd name="T6" fmla="*/ 9 w 1285"/>
                <a:gd name="T7" fmla="*/ 108 h 1408"/>
                <a:gd name="T8" fmla="*/ 9 w 1285"/>
                <a:gd name="T9" fmla="*/ 116 h 1408"/>
                <a:gd name="T10" fmla="*/ 9 w 1285"/>
                <a:gd name="T11" fmla="*/ 139 h 1408"/>
                <a:gd name="T12" fmla="*/ 9 w 1285"/>
                <a:gd name="T13" fmla="*/ 148 h 1408"/>
                <a:gd name="T14" fmla="*/ 9 w 1285"/>
                <a:gd name="T15" fmla="*/ 166 h 1408"/>
                <a:gd name="T16" fmla="*/ 9 w 1285"/>
                <a:gd name="T17" fmla="*/ 183 h 1408"/>
                <a:gd name="T18" fmla="*/ 9 w 1285"/>
                <a:gd name="T19" fmla="*/ 223 h 1408"/>
                <a:gd name="T20" fmla="*/ 9 w 1285"/>
                <a:gd name="T21" fmla="*/ 245 h 1408"/>
                <a:gd name="T22" fmla="*/ 9 w 1285"/>
                <a:gd name="T23" fmla="*/ 267 h 1408"/>
                <a:gd name="T24" fmla="*/ 9 w 1285"/>
                <a:gd name="T25" fmla="*/ 282 h 1408"/>
                <a:gd name="T26" fmla="*/ 8 w 1285"/>
                <a:gd name="T27" fmla="*/ 282 h 1408"/>
                <a:gd name="T28" fmla="*/ 8 w 1285"/>
                <a:gd name="T29" fmla="*/ 294 h 1408"/>
                <a:gd name="T30" fmla="*/ 7 w 1285"/>
                <a:gd name="T31" fmla="*/ 308 h 1408"/>
                <a:gd name="T32" fmla="*/ 7 w 1285"/>
                <a:gd name="T33" fmla="*/ 321 h 1408"/>
                <a:gd name="T34" fmla="*/ 6 w 1285"/>
                <a:gd name="T35" fmla="*/ 326 h 1408"/>
                <a:gd name="T36" fmla="*/ 7 w 1285"/>
                <a:gd name="T37" fmla="*/ 354 h 1408"/>
                <a:gd name="T38" fmla="*/ 6 w 1285"/>
                <a:gd name="T39" fmla="*/ 389 h 1408"/>
                <a:gd name="T40" fmla="*/ 6 w 1285"/>
                <a:gd name="T41" fmla="*/ 393 h 1408"/>
                <a:gd name="T42" fmla="*/ 5 w 1285"/>
                <a:gd name="T43" fmla="*/ 420 h 1408"/>
                <a:gd name="T44" fmla="*/ 4 w 1285"/>
                <a:gd name="T45" fmla="*/ 420 h 1408"/>
                <a:gd name="T46" fmla="*/ 4 w 1285"/>
                <a:gd name="T47" fmla="*/ 411 h 1408"/>
                <a:gd name="T48" fmla="*/ 4 w 1285"/>
                <a:gd name="T49" fmla="*/ 405 h 1408"/>
                <a:gd name="T50" fmla="*/ 4 w 1285"/>
                <a:gd name="T51" fmla="*/ 393 h 1408"/>
                <a:gd name="T52" fmla="*/ 4 w 1285"/>
                <a:gd name="T53" fmla="*/ 393 h 1408"/>
                <a:gd name="T54" fmla="*/ 4 w 1285"/>
                <a:gd name="T55" fmla="*/ 411 h 1408"/>
                <a:gd name="T56" fmla="*/ 4 w 1285"/>
                <a:gd name="T57" fmla="*/ 405 h 1408"/>
                <a:gd name="T58" fmla="*/ 4 w 1285"/>
                <a:gd name="T59" fmla="*/ 380 h 1408"/>
                <a:gd name="T60" fmla="*/ 4 w 1285"/>
                <a:gd name="T61" fmla="*/ 383 h 1408"/>
                <a:gd name="T62" fmla="*/ 4 w 1285"/>
                <a:gd name="T63" fmla="*/ 375 h 1408"/>
                <a:gd name="T64" fmla="*/ 4 w 1285"/>
                <a:gd name="T65" fmla="*/ 354 h 1408"/>
                <a:gd name="T66" fmla="*/ 4 w 1285"/>
                <a:gd name="T67" fmla="*/ 344 h 1408"/>
                <a:gd name="T68" fmla="*/ 4 w 1285"/>
                <a:gd name="T69" fmla="*/ 326 h 1408"/>
                <a:gd name="T70" fmla="*/ 4 w 1285"/>
                <a:gd name="T71" fmla="*/ 299 h 1408"/>
                <a:gd name="T72" fmla="*/ 4 w 1285"/>
                <a:gd name="T73" fmla="*/ 282 h 1408"/>
                <a:gd name="T74" fmla="*/ 4 w 1285"/>
                <a:gd name="T75" fmla="*/ 259 h 1408"/>
                <a:gd name="T76" fmla="*/ 4 w 1285"/>
                <a:gd name="T77" fmla="*/ 227 h 1408"/>
                <a:gd name="T78" fmla="*/ 0 w 1285"/>
                <a:gd name="T79" fmla="*/ 188 h 1408"/>
                <a:gd name="T80" fmla="*/ 4 w 1285"/>
                <a:gd name="T81" fmla="*/ 196 h 1408"/>
                <a:gd name="T82" fmla="*/ 4 w 1285"/>
                <a:gd name="T83" fmla="*/ 175 h 1408"/>
                <a:gd name="T84" fmla="*/ 4 w 1285"/>
                <a:gd name="T85" fmla="*/ 134 h 1408"/>
                <a:gd name="T86" fmla="*/ 4 w 1285"/>
                <a:gd name="T87" fmla="*/ 113 h 1408"/>
                <a:gd name="T88" fmla="*/ 4 w 1285"/>
                <a:gd name="T89" fmla="*/ 104 h 1408"/>
                <a:gd name="T90" fmla="*/ 4 w 1285"/>
                <a:gd name="T91" fmla="*/ 125 h 1408"/>
                <a:gd name="T92" fmla="*/ 4 w 1285"/>
                <a:gd name="T93" fmla="*/ 108 h 1408"/>
                <a:gd name="T94" fmla="*/ 4 w 1285"/>
                <a:gd name="T95" fmla="*/ 99 h 1408"/>
                <a:gd name="T96" fmla="*/ 4 w 1285"/>
                <a:gd name="T97" fmla="*/ 89 h 1408"/>
                <a:gd name="T98" fmla="*/ 4 w 1285"/>
                <a:gd name="T99" fmla="*/ 104 h 1408"/>
                <a:gd name="T100" fmla="*/ 4 w 1285"/>
                <a:gd name="T101" fmla="*/ 81 h 1408"/>
                <a:gd name="T102" fmla="*/ 5 w 1285"/>
                <a:gd name="T103" fmla="*/ 42 h 1408"/>
                <a:gd name="T104" fmla="*/ 5 w 1285"/>
                <a:gd name="T105" fmla="*/ 17 h 1408"/>
                <a:gd name="T106" fmla="*/ 7 w 1285"/>
                <a:gd name="T107" fmla="*/ 0 h 1408"/>
                <a:gd name="T108" fmla="*/ 8 w 1285"/>
                <a:gd name="T109" fmla="*/ 28 h 1408"/>
                <a:gd name="T110" fmla="*/ 9 w 1285"/>
                <a:gd name="T111" fmla="*/ 21 h 140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285"/>
                <a:gd name="T169" fmla="*/ 0 h 1408"/>
                <a:gd name="T170" fmla="*/ 1285 w 1285"/>
                <a:gd name="T171" fmla="*/ 1408 h 140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285" h="1408">
                  <a:moveTo>
                    <a:pt x="1180" y="120"/>
                  </a:moveTo>
                  <a:lnTo>
                    <a:pt x="1240" y="225"/>
                  </a:lnTo>
                  <a:lnTo>
                    <a:pt x="1270" y="225"/>
                  </a:lnTo>
                  <a:lnTo>
                    <a:pt x="1285" y="270"/>
                  </a:lnTo>
                  <a:lnTo>
                    <a:pt x="1285" y="300"/>
                  </a:lnTo>
                  <a:lnTo>
                    <a:pt x="1225" y="345"/>
                  </a:lnTo>
                  <a:lnTo>
                    <a:pt x="1195" y="360"/>
                  </a:lnTo>
                  <a:lnTo>
                    <a:pt x="1165" y="360"/>
                  </a:lnTo>
                  <a:lnTo>
                    <a:pt x="1136" y="345"/>
                  </a:lnTo>
                  <a:lnTo>
                    <a:pt x="1150" y="390"/>
                  </a:lnTo>
                  <a:lnTo>
                    <a:pt x="1150" y="435"/>
                  </a:lnTo>
                  <a:lnTo>
                    <a:pt x="1165" y="465"/>
                  </a:lnTo>
                  <a:lnTo>
                    <a:pt x="1195" y="510"/>
                  </a:lnTo>
                  <a:lnTo>
                    <a:pt x="1225" y="495"/>
                  </a:lnTo>
                  <a:lnTo>
                    <a:pt x="1270" y="525"/>
                  </a:lnTo>
                  <a:lnTo>
                    <a:pt x="1240" y="555"/>
                  </a:lnTo>
                  <a:lnTo>
                    <a:pt x="1255" y="600"/>
                  </a:lnTo>
                  <a:lnTo>
                    <a:pt x="1240" y="614"/>
                  </a:lnTo>
                  <a:lnTo>
                    <a:pt x="1270" y="674"/>
                  </a:lnTo>
                  <a:lnTo>
                    <a:pt x="1270" y="749"/>
                  </a:lnTo>
                  <a:lnTo>
                    <a:pt x="1240" y="779"/>
                  </a:lnTo>
                  <a:lnTo>
                    <a:pt x="1255" y="824"/>
                  </a:lnTo>
                  <a:lnTo>
                    <a:pt x="1240" y="914"/>
                  </a:lnTo>
                  <a:lnTo>
                    <a:pt x="1180" y="899"/>
                  </a:lnTo>
                  <a:lnTo>
                    <a:pt x="1180" y="944"/>
                  </a:lnTo>
                  <a:lnTo>
                    <a:pt x="1150" y="944"/>
                  </a:lnTo>
                  <a:lnTo>
                    <a:pt x="1121" y="929"/>
                  </a:lnTo>
                  <a:lnTo>
                    <a:pt x="1091" y="944"/>
                  </a:lnTo>
                  <a:lnTo>
                    <a:pt x="1061" y="959"/>
                  </a:lnTo>
                  <a:lnTo>
                    <a:pt x="1061" y="989"/>
                  </a:lnTo>
                  <a:lnTo>
                    <a:pt x="1001" y="989"/>
                  </a:lnTo>
                  <a:lnTo>
                    <a:pt x="1001" y="1034"/>
                  </a:lnTo>
                  <a:lnTo>
                    <a:pt x="971" y="1034"/>
                  </a:lnTo>
                  <a:lnTo>
                    <a:pt x="971" y="1079"/>
                  </a:lnTo>
                  <a:lnTo>
                    <a:pt x="911" y="1079"/>
                  </a:lnTo>
                  <a:lnTo>
                    <a:pt x="852" y="1094"/>
                  </a:lnTo>
                  <a:lnTo>
                    <a:pt x="852" y="1169"/>
                  </a:lnTo>
                  <a:lnTo>
                    <a:pt x="911" y="1184"/>
                  </a:lnTo>
                  <a:lnTo>
                    <a:pt x="941" y="1289"/>
                  </a:lnTo>
                  <a:lnTo>
                    <a:pt x="881" y="1304"/>
                  </a:lnTo>
                  <a:lnTo>
                    <a:pt x="881" y="1289"/>
                  </a:lnTo>
                  <a:lnTo>
                    <a:pt x="852" y="1318"/>
                  </a:lnTo>
                  <a:lnTo>
                    <a:pt x="867" y="1378"/>
                  </a:lnTo>
                  <a:lnTo>
                    <a:pt x="777" y="1408"/>
                  </a:lnTo>
                  <a:lnTo>
                    <a:pt x="732" y="1393"/>
                  </a:lnTo>
                  <a:lnTo>
                    <a:pt x="672" y="1408"/>
                  </a:lnTo>
                  <a:lnTo>
                    <a:pt x="627" y="1408"/>
                  </a:lnTo>
                  <a:lnTo>
                    <a:pt x="583" y="1378"/>
                  </a:lnTo>
                  <a:lnTo>
                    <a:pt x="553" y="1378"/>
                  </a:lnTo>
                  <a:lnTo>
                    <a:pt x="508" y="1363"/>
                  </a:lnTo>
                  <a:lnTo>
                    <a:pt x="433" y="1333"/>
                  </a:lnTo>
                  <a:lnTo>
                    <a:pt x="329" y="1318"/>
                  </a:lnTo>
                  <a:lnTo>
                    <a:pt x="284" y="1333"/>
                  </a:lnTo>
                  <a:lnTo>
                    <a:pt x="254" y="1318"/>
                  </a:lnTo>
                  <a:lnTo>
                    <a:pt x="224" y="1318"/>
                  </a:lnTo>
                  <a:lnTo>
                    <a:pt x="194" y="1378"/>
                  </a:lnTo>
                  <a:lnTo>
                    <a:pt x="134" y="1378"/>
                  </a:lnTo>
                  <a:lnTo>
                    <a:pt x="104" y="1363"/>
                  </a:lnTo>
                  <a:lnTo>
                    <a:pt x="119" y="1333"/>
                  </a:lnTo>
                  <a:lnTo>
                    <a:pt x="119" y="1274"/>
                  </a:lnTo>
                  <a:lnTo>
                    <a:pt x="209" y="1244"/>
                  </a:lnTo>
                  <a:lnTo>
                    <a:pt x="224" y="1289"/>
                  </a:lnTo>
                  <a:lnTo>
                    <a:pt x="254" y="1289"/>
                  </a:lnTo>
                  <a:lnTo>
                    <a:pt x="239" y="1259"/>
                  </a:lnTo>
                  <a:lnTo>
                    <a:pt x="239" y="1229"/>
                  </a:lnTo>
                  <a:lnTo>
                    <a:pt x="254" y="1184"/>
                  </a:lnTo>
                  <a:lnTo>
                    <a:pt x="299" y="1124"/>
                  </a:lnTo>
                  <a:lnTo>
                    <a:pt x="314" y="1154"/>
                  </a:lnTo>
                  <a:lnTo>
                    <a:pt x="358" y="1124"/>
                  </a:lnTo>
                  <a:lnTo>
                    <a:pt x="329" y="1094"/>
                  </a:lnTo>
                  <a:lnTo>
                    <a:pt x="269" y="1019"/>
                  </a:lnTo>
                  <a:lnTo>
                    <a:pt x="269" y="1004"/>
                  </a:lnTo>
                  <a:lnTo>
                    <a:pt x="239" y="944"/>
                  </a:lnTo>
                  <a:lnTo>
                    <a:pt x="194" y="944"/>
                  </a:lnTo>
                  <a:lnTo>
                    <a:pt x="164" y="899"/>
                  </a:lnTo>
                  <a:lnTo>
                    <a:pt x="89" y="869"/>
                  </a:lnTo>
                  <a:lnTo>
                    <a:pt x="74" y="794"/>
                  </a:lnTo>
                  <a:lnTo>
                    <a:pt x="60" y="764"/>
                  </a:lnTo>
                  <a:lnTo>
                    <a:pt x="45" y="689"/>
                  </a:lnTo>
                  <a:lnTo>
                    <a:pt x="0" y="629"/>
                  </a:lnTo>
                  <a:lnTo>
                    <a:pt x="30" y="644"/>
                  </a:lnTo>
                  <a:lnTo>
                    <a:pt x="74" y="659"/>
                  </a:lnTo>
                  <a:lnTo>
                    <a:pt x="119" y="629"/>
                  </a:lnTo>
                  <a:lnTo>
                    <a:pt x="164" y="585"/>
                  </a:lnTo>
                  <a:lnTo>
                    <a:pt x="224" y="510"/>
                  </a:lnTo>
                  <a:lnTo>
                    <a:pt x="224" y="450"/>
                  </a:lnTo>
                  <a:lnTo>
                    <a:pt x="194" y="435"/>
                  </a:lnTo>
                  <a:lnTo>
                    <a:pt x="224" y="375"/>
                  </a:lnTo>
                  <a:lnTo>
                    <a:pt x="269" y="360"/>
                  </a:lnTo>
                  <a:lnTo>
                    <a:pt x="299" y="345"/>
                  </a:lnTo>
                  <a:lnTo>
                    <a:pt x="299" y="390"/>
                  </a:lnTo>
                  <a:lnTo>
                    <a:pt x="343" y="420"/>
                  </a:lnTo>
                  <a:lnTo>
                    <a:pt x="403" y="375"/>
                  </a:lnTo>
                  <a:lnTo>
                    <a:pt x="418" y="360"/>
                  </a:lnTo>
                  <a:lnTo>
                    <a:pt x="418" y="330"/>
                  </a:lnTo>
                  <a:lnTo>
                    <a:pt x="463" y="330"/>
                  </a:lnTo>
                  <a:lnTo>
                    <a:pt x="448" y="315"/>
                  </a:lnTo>
                  <a:lnTo>
                    <a:pt x="508" y="300"/>
                  </a:lnTo>
                  <a:lnTo>
                    <a:pt x="568" y="300"/>
                  </a:lnTo>
                  <a:lnTo>
                    <a:pt x="627" y="345"/>
                  </a:lnTo>
                  <a:lnTo>
                    <a:pt x="657" y="285"/>
                  </a:lnTo>
                  <a:lnTo>
                    <a:pt x="642" y="270"/>
                  </a:lnTo>
                  <a:lnTo>
                    <a:pt x="657" y="195"/>
                  </a:lnTo>
                  <a:lnTo>
                    <a:pt x="732" y="135"/>
                  </a:lnTo>
                  <a:lnTo>
                    <a:pt x="747" y="90"/>
                  </a:lnTo>
                  <a:lnTo>
                    <a:pt x="762" y="45"/>
                  </a:lnTo>
                  <a:lnTo>
                    <a:pt x="807" y="30"/>
                  </a:lnTo>
                  <a:lnTo>
                    <a:pt x="911" y="0"/>
                  </a:lnTo>
                  <a:lnTo>
                    <a:pt x="986" y="90"/>
                  </a:lnTo>
                  <a:lnTo>
                    <a:pt x="1061" y="90"/>
                  </a:lnTo>
                  <a:lnTo>
                    <a:pt x="1180" y="60"/>
                  </a:lnTo>
                  <a:lnTo>
                    <a:pt x="1210" y="75"/>
                  </a:lnTo>
                  <a:lnTo>
                    <a:pt x="1180" y="120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54" name="Freeform 16"/>
            <p:cNvSpPr>
              <a:spLocks/>
            </p:cNvSpPr>
            <p:nvPr/>
          </p:nvSpPr>
          <p:spPr bwMode="auto">
            <a:xfrm>
              <a:off x="8482" y="5045"/>
              <a:ext cx="1783" cy="1993"/>
            </a:xfrm>
            <a:custGeom>
              <a:avLst/>
              <a:gdLst>
                <a:gd name="T0" fmla="*/ 11 w 2003"/>
                <a:gd name="T1" fmla="*/ 585 h 2052"/>
                <a:gd name="T2" fmla="*/ 12 w 2003"/>
                <a:gd name="T3" fmla="*/ 585 h 2052"/>
                <a:gd name="T4" fmla="*/ 12 w 2003"/>
                <a:gd name="T5" fmla="*/ 525 h 2052"/>
                <a:gd name="T6" fmla="*/ 14 w 2003"/>
                <a:gd name="T7" fmla="*/ 470 h 2052"/>
                <a:gd name="T8" fmla="*/ 14 w 2003"/>
                <a:gd name="T9" fmla="*/ 392 h 2052"/>
                <a:gd name="T10" fmla="*/ 14 w 2003"/>
                <a:gd name="T11" fmla="*/ 372 h 2052"/>
                <a:gd name="T12" fmla="*/ 12 w 2003"/>
                <a:gd name="T13" fmla="*/ 355 h 2052"/>
                <a:gd name="T14" fmla="*/ 12 w 2003"/>
                <a:gd name="T15" fmla="*/ 294 h 2052"/>
                <a:gd name="T16" fmla="*/ 12 w 2003"/>
                <a:gd name="T17" fmla="*/ 254 h 2052"/>
                <a:gd name="T18" fmla="*/ 12 w 2003"/>
                <a:gd name="T19" fmla="*/ 225 h 2052"/>
                <a:gd name="T20" fmla="*/ 14 w 2003"/>
                <a:gd name="T21" fmla="*/ 180 h 2052"/>
                <a:gd name="T22" fmla="*/ 14 w 2003"/>
                <a:gd name="T23" fmla="*/ 128 h 2052"/>
                <a:gd name="T24" fmla="*/ 13 w 2003"/>
                <a:gd name="T25" fmla="*/ 137 h 2052"/>
                <a:gd name="T26" fmla="*/ 12 w 2003"/>
                <a:gd name="T27" fmla="*/ 128 h 2052"/>
                <a:gd name="T28" fmla="*/ 11 w 2003"/>
                <a:gd name="T29" fmla="*/ 72 h 2052"/>
                <a:gd name="T30" fmla="*/ 10 w 2003"/>
                <a:gd name="T31" fmla="*/ 28 h 2052"/>
                <a:gd name="T32" fmla="*/ 10 w 2003"/>
                <a:gd name="T33" fmla="*/ 0 h 2052"/>
                <a:gd name="T34" fmla="*/ 9 w 2003"/>
                <a:gd name="T35" fmla="*/ 28 h 2052"/>
                <a:gd name="T36" fmla="*/ 7 w 2003"/>
                <a:gd name="T37" fmla="*/ 45 h 2052"/>
                <a:gd name="T38" fmla="*/ 5 w 2003"/>
                <a:gd name="T39" fmla="*/ 38 h 2052"/>
                <a:gd name="T40" fmla="*/ 4 w 2003"/>
                <a:gd name="T41" fmla="*/ 17 h 2052"/>
                <a:gd name="T42" fmla="*/ 4 w 2003"/>
                <a:gd name="T43" fmla="*/ 17 h 2052"/>
                <a:gd name="T44" fmla="*/ 4 w 2003"/>
                <a:gd name="T45" fmla="*/ 17 h 2052"/>
                <a:gd name="T46" fmla="*/ 4 w 2003"/>
                <a:gd name="T47" fmla="*/ 52 h 2052"/>
                <a:gd name="T48" fmla="*/ 4 w 2003"/>
                <a:gd name="T49" fmla="*/ 80 h 2052"/>
                <a:gd name="T50" fmla="*/ 4 w 2003"/>
                <a:gd name="T51" fmla="*/ 72 h 2052"/>
                <a:gd name="T52" fmla="*/ 4 w 2003"/>
                <a:gd name="T53" fmla="*/ 98 h 2052"/>
                <a:gd name="T54" fmla="*/ 4 w 2003"/>
                <a:gd name="T55" fmla="*/ 123 h 2052"/>
                <a:gd name="T56" fmla="*/ 4 w 2003"/>
                <a:gd name="T57" fmla="*/ 150 h 2052"/>
                <a:gd name="T58" fmla="*/ 4 w 2003"/>
                <a:gd name="T59" fmla="*/ 163 h 2052"/>
                <a:gd name="T60" fmla="*/ 4 w 2003"/>
                <a:gd name="T61" fmla="*/ 180 h 2052"/>
                <a:gd name="T62" fmla="*/ 4 w 2003"/>
                <a:gd name="T63" fmla="*/ 220 h 2052"/>
                <a:gd name="T64" fmla="*/ 4 w 2003"/>
                <a:gd name="T65" fmla="*/ 273 h 2052"/>
                <a:gd name="T66" fmla="*/ 4 w 2003"/>
                <a:gd name="T67" fmla="*/ 299 h 2052"/>
                <a:gd name="T68" fmla="*/ 4 w 2003"/>
                <a:gd name="T69" fmla="*/ 325 h 2052"/>
                <a:gd name="T70" fmla="*/ 4 w 2003"/>
                <a:gd name="T71" fmla="*/ 339 h 2052"/>
                <a:gd name="T72" fmla="*/ 4 w 2003"/>
                <a:gd name="T73" fmla="*/ 344 h 2052"/>
                <a:gd name="T74" fmla="*/ 0 w 2003"/>
                <a:gd name="T75" fmla="*/ 370 h 2052"/>
                <a:gd name="T76" fmla="*/ 4 w 2003"/>
                <a:gd name="T77" fmla="*/ 394 h 2052"/>
                <a:gd name="T78" fmla="*/ 4 w 2003"/>
                <a:gd name="T79" fmla="*/ 417 h 2052"/>
                <a:gd name="T80" fmla="*/ 4 w 2003"/>
                <a:gd name="T81" fmla="*/ 443 h 2052"/>
                <a:gd name="T82" fmla="*/ 4 w 2003"/>
                <a:gd name="T83" fmla="*/ 481 h 2052"/>
                <a:gd name="T84" fmla="*/ 4 w 2003"/>
                <a:gd name="T85" fmla="*/ 483 h 2052"/>
                <a:gd name="T86" fmla="*/ 4 w 2003"/>
                <a:gd name="T87" fmla="*/ 483 h 2052"/>
                <a:gd name="T88" fmla="*/ 6 w 2003"/>
                <a:gd name="T89" fmla="*/ 544 h 2052"/>
                <a:gd name="T90" fmla="*/ 8 w 2003"/>
                <a:gd name="T91" fmla="*/ 513 h 2052"/>
                <a:gd name="T92" fmla="*/ 9 w 2003"/>
                <a:gd name="T93" fmla="*/ 527 h 2052"/>
                <a:gd name="T94" fmla="*/ 10 w 2003"/>
                <a:gd name="T95" fmla="*/ 560 h 205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003"/>
                <a:gd name="T145" fmla="*/ 0 h 2052"/>
                <a:gd name="T146" fmla="*/ 2003 w 2003"/>
                <a:gd name="T147" fmla="*/ 2052 h 205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003" h="2052">
                  <a:moveTo>
                    <a:pt x="1315" y="1977"/>
                  </a:moveTo>
                  <a:lnTo>
                    <a:pt x="1360" y="1977"/>
                  </a:lnTo>
                  <a:lnTo>
                    <a:pt x="1510" y="1992"/>
                  </a:lnTo>
                  <a:lnTo>
                    <a:pt x="1510" y="2052"/>
                  </a:lnTo>
                  <a:lnTo>
                    <a:pt x="1569" y="2037"/>
                  </a:lnTo>
                  <a:lnTo>
                    <a:pt x="1704" y="1992"/>
                  </a:lnTo>
                  <a:lnTo>
                    <a:pt x="1779" y="1888"/>
                  </a:lnTo>
                  <a:lnTo>
                    <a:pt x="1719" y="1843"/>
                  </a:lnTo>
                  <a:lnTo>
                    <a:pt x="1689" y="1783"/>
                  </a:lnTo>
                  <a:lnTo>
                    <a:pt x="1779" y="1633"/>
                  </a:lnTo>
                  <a:lnTo>
                    <a:pt x="1824" y="1633"/>
                  </a:lnTo>
                  <a:lnTo>
                    <a:pt x="1883" y="1603"/>
                  </a:lnTo>
                  <a:lnTo>
                    <a:pt x="2003" y="1513"/>
                  </a:lnTo>
                  <a:lnTo>
                    <a:pt x="1988" y="1438"/>
                  </a:lnTo>
                  <a:lnTo>
                    <a:pt x="1898" y="1333"/>
                  </a:lnTo>
                  <a:lnTo>
                    <a:pt x="1928" y="1318"/>
                  </a:lnTo>
                  <a:lnTo>
                    <a:pt x="1883" y="1303"/>
                  </a:lnTo>
                  <a:lnTo>
                    <a:pt x="1913" y="1273"/>
                  </a:lnTo>
                  <a:lnTo>
                    <a:pt x="1883" y="1169"/>
                  </a:lnTo>
                  <a:lnTo>
                    <a:pt x="1749" y="1169"/>
                  </a:lnTo>
                  <a:lnTo>
                    <a:pt x="1749" y="1213"/>
                  </a:lnTo>
                  <a:lnTo>
                    <a:pt x="1659" y="1169"/>
                  </a:lnTo>
                  <a:lnTo>
                    <a:pt x="1689" y="1079"/>
                  </a:lnTo>
                  <a:lnTo>
                    <a:pt x="1734" y="1004"/>
                  </a:lnTo>
                  <a:lnTo>
                    <a:pt x="1749" y="974"/>
                  </a:lnTo>
                  <a:lnTo>
                    <a:pt x="1719" y="959"/>
                  </a:lnTo>
                  <a:lnTo>
                    <a:pt x="1734" y="869"/>
                  </a:lnTo>
                  <a:lnTo>
                    <a:pt x="1764" y="824"/>
                  </a:lnTo>
                  <a:lnTo>
                    <a:pt x="1734" y="794"/>
                  </a:lnTo>
                  <a:lnTo>
                    <a:pt x="1719" y="764"/>
                  </a:lnTo>
                  <a:lnTo>
                    <a:pt x="1794" y="734"/>
                  </a:lnTo>
                  <a:lnTo>
                    <a:pt x="1824" y="659"/>
                  </a:lnTo>
                  <a:lnTo>
                    <a:pt x="1883" y="614"/>
                  </a:lnTo>
                  <a:lnTo>
                    <a:pt x="1943" y="539"/>
                  </a:lnTo>
                  <a:lnTo>
                    <a:pt x="1883" y="450"/>
                  </a:lnTo>
                  <a:lnTo>
                    <a:pt x="1809" y="435"/>
                  </a:lnTo>
                  <a:lnTo>
                    <a:pt x="1749" y="360"/>
                  </a:lnTo>
                  <a:lnTo>
                    <a:pt x="1704" y="435"/>
                  </a:lnTo>
                  <a:lnTo>
                    <a:pt x="1764" y="465"/>
                  </a:lnTo>
                  <a:lnTo>
                    <a:pt x="1764" y="524"/>
                  </a:lnTo>
                  <a:lnTo>
                    <a:pt x="1674" y="524"/>
                  </a:lnTo>
                  <a:lnTo>
                    <a:pt x="1659" y="435"/>
                  </a:lnTo>
                  <a:lnTo>
                    <a:pt x="1629" y="435"/>
                  </a:lnTo>
                  <a:lnTo>
                    <a:pt x="1614" y="285"/>
                  </a:lnTo>
                  <a:lnTo>
                    <a:pt x="1525" y="240"/>
                  </a:lnTo>
                  <a:lnTo>
                    <a:pt x="1480" y="240"/>
                  </a:lnTo>
                  <a:lnTo>
                    <a:pt x="1420" y="150"/>
                  </a:lnTo>
                  <a:lnTo>
                    <a:pt x="1330" y="90"/>
                  </a:lnTo>
                  <a:lnTo>
                    <a:pt x="1315" y="45"/>
                  </a:lnTo>
                  <a:lnTo>
                    <a:pt x="1286" y="0"/>
                  </a:lnTo>
                  <a:lnTo>
                    <a:pt x="1256" y="0"/>
                  </a:lnTo>
                  <a:lnTo>
                    <a:pt x="1241" y="45"/>
                  </a:lnTo>
                  <a:lnTo>
                    <a:pt x="1166" y="60"/>
                  </a:lnTo>
                  <a:lnTo>
                    <a:pt x="1166" y="90"/>
                  </a:lnTo>
                  <a:lnTo>
                    <a:pt x="1121" y="60"/>
                  </a:lnTo>
                  <a:lnTo>
                    <a:pt x="1091" y="45"/>
                  </a:lnTo>
                  <a:lnTo>
                    <a:pt x="927" y="150"/>
                  </a:lnTo>
                  <a:lnTo>
                    <a:pt x="807" y="165"/>
                  </a:lnTo>
                  <a:lnTo>
                    <a:pt x="822" y="105"/>
                  </a:lnTo>
                  <a:lnTo>
                    <a:pt x="777" y="120"/>
                  </a:lnTo>
                  <a:lnTo>
                    <a:pt x="718" y="75"/>
                  </a:lnTo>
                  <a:lnTo>
                    <a:pt x="718" y="45"/>
                  </a:lnTo>
                  <a:lnTo>
                    <a:pt x="613" y="30"/>
                  </a:lnTo>
                  <a:lnTo>
                    <a:pt x="613" y="75"/>
                  </a:lnTo>
                  <a:lnTo>
                    <a:pt x="583" y="90"/>
                  </a:lnTo>
                  <a:lnTo>
                    <a:pt x="583" y="45"/>
                  </a:lnTo>
                  <a:lnTo>
                    <a:pt x="553" y="30"/>
                  </a:lnTo>
                  <a:lnTo>
                    <a:pt x="523" y="45"/>
                  </a:lnTo>
                  <a:lnTo>
                    <a:pt x="464" y="45"/>
                  </a:lnTo>
                  <a:lnTo>
                    <a:pt x="404" y="60"/>
                  </a:lnTo>
                  <a:lnTo>
                    <a:pt x="329" y="75"/>
                  </a:lnTo>
                  <a:lnTo>
                    <a:pt x="284" y="180"/>
                  </a:lnTo>
                  <a:lnTo>
                    <a:pt x="299" y="225"/>
                  </a:lnTo>
                  <a:lnTo>
                    <a:pt x="284" y="240"/>
                  </a:lnTo>
                  <a:lnTo>
                    <a:pt x="299" y="270"/>
                  </a:lnTo>
                  <a:lnTo>
                    <a:pt x="269" y="270"/>
                  </a:lnTo>
                  <a:lnTo>
                    <a:pt x="239" y="225"/>
                  </a:lnTo>
                  <a:lnTo>
                    <a:pt x="225" y="240"/>
                  </a:lnTo>
                  <a:lnTo>
                    <a:pt x="254" y="315"/>
                  </a:lnTo>
                  <a:lnTo>
                    <a:pt x="225" y="300"/>
                  </a:lnTo>
                  <a:lnTo>
                    <a:pt x="239" y="330"/>
                  </a:lnTo>
                  <a:lnTo>
                    <a:pt x="284" y="375"/>
                  </a:lnTo>
                  <a:lnTo>
                    <a:pt x="269" y="405"/>
                  </a:lnTo>
                  <a:lnTo>
                    <a:pt x="284" y="420"/>
                  </a:lnTo>
                  <a:lnTo>
                    <a:pt x="269" y="480"/>
                  </a:lnTo>
                  <a:lnTo>
                    <a:pt x="314" y="465"/>
                  </a:lnTo>
                  <a:lnTo>
                    <a:pt x="359" y="509"/>
                  </a:lnTo>
                  <a:lnTo>
                    <a:pt x="374" y="495"/>
                  </a:lnTo>
                  <a:lnTo>
                    <a:pt x="464" y="569"/>
                  </a:lnTo>
                  <a:lnTo>
                    <a:pt x="523" y="554"/>
                  </a:lnTo>
                  <a:lnTo>
                    <a:pt x="598" y="539"/>
                  </a:lnTo>
                  <a:lnTo>
                    <a:pt x="613" y="509"/>
                  </a:lnTo>
                  <a:lnTo>
                    <a:pt x="643" y="614"/>
                  </a:lnTo>
                  <a:lnTo>
                    <a:pt x="598" y="674"/>
                  </a:lnTo>
                  <a:lnTo>
                    <a:pt x="568" y="719"/>
                  </a:lnTo>
                  <a:lnTo>
                    <a:pt x="493" y="749"/>
                  </a:lnTo>
                  <a:lnTo>
                    <a:pt x="419" y="779"/>
                  </a:lnTo>
                  <a:lnTo>
                    <a:pt x="434" y="869"/>
                  </a:lnTo>
                  <a:lnTo>
                    <a:pt x="464" y="929"/>
                  </a:lnTo>
                  <a:lnTo>
                    <a:pt x="493" y="989"/>
                  </a:lnTo>
                  <a:lnTo>
                    <a:pt x="449" y="1004"/>
                  </a:lnTo>
                  <a:lnTo>
                    <a:pt x="449" y="1019"/>
                  </a:lnTo>
                  <a:lnTo>
                    <a:pt x="449" y="1064"/>
                  </a:lnTo>
                  <a:lnTo>
                    <a:pt x="419" y="1094"/>
                  </a:lnTo>
                  <a:lnTo>
                    <a:pt x="314" y="1109"/>
                  </a:lnTo>
                  <a:lnTo>
                    <a:pt x="284" y="1199"/>
                  </a:lnTo>
                  <a:lnTo>
                    <a:pt x="269" y="1199"/>
                  </a:lnTo>
                  <a:lnTo>
                    <a:pt x="269" y="1154"/>
                  </a:lnTo>
                  <a:lnTo>
                    <a:pt x="210" y="1199"/>
                  </a:lnTo>
                  <a:lnTo>
                    <a:pt x="210" y="1169"/>
                  </a:lnTo>
                  <a:lnTo>
                    <a:pt x="120" y="1169"/>
                  </a:lnTo>
                  <a:lnTo>
                    <a:pt x="90" y="1169"/>
                  </a:lnTo>
                  <a:lnTo>
                    <a:pt x="75" y="1243"/>
                  </a:lnTo>
                  <a:lnTo>
                    <a:pt x="0" y="1258"/>
                  </a:lnTo>
                  <a:lnTo>
                    <a:pt x="0" y="1288"/>
                  </a:lnTo>
                  <a:lnTo>
                    <a:pt x="60" y="1333"/>
                  </a:lnTo>
                  <a:lnTo>
                    <a:pt x="105" y="1348"/>
                  </a:lnTo>
                  <a:lnTo>
                    <a:pt x="120" y="1393"/>
                  </a:lnTo>
                  <a:lnTo>
                    <a:pt x="150" y="1378"/>
                  </a:lnTo>
                  <a:lnTo>
                    <a:pt x="150" y="1423"/>
                  </a:lnTo>
                  <a:lnTo>
                    <a:pt x="195" y="1438"/>
                  </a:lnTo>
                  <a:lnTo>
                    <a:pt x="180" y="1483"/>
                  </a:lnTo>
                  <a:lnTo>
                    <a:pt x="195" y="1513"/>
                  </a:lnTo>
                  <a:lnTo>
                    <a:pt x="239" y="1573"/>
                  </a:lnTo>
                  <a:lnTo>
                    <a:pt x="269" y="1543"/>
                  </a:lnTo>
                  <a:lnTo>
                    <a:pt x="329" y="1633"/>
                  </a:lnTo>
                  <a:lnTo>
                    <a:pt x="404" y="1678"/>
                  </a:lnTo>
                  <a:lnTo>
                    <a:pt x="479" y="1648"/>
                  </a:lnTo>
                  <a:lnTo>
                    <a:pt x="538" y="1648"/>
                  </a:lnTo>
                  <a:lnTo>
                    <a:pt x="598" y="1708"/>
                  </a:lnTo>
                  <a:lnTo>
                    <a:pt x="613" y="1708"/>
                  </a:lnTo>
                  <a:lnTo>
                    <a:pt x="658" y="1648"/>
                  </a:lnTo>
                  <a:lnTo>
                    <a:pt x="718" y="1723"/>
                  </a:lnTo>
                  <a:lnTo>
                    <a:pt x="807" y="1768"/>
                  </a:lnTo>
                  <a:lnTo>
                    <a:pt x="852" y="1858"/>
                  </a:lnTo>
                  <a:lnTo>
                    <a:pt x="972" y="1768"/>
                  </a:lnTo>
                  <a:lnTo>
                    <a:pt x="1046" y="1738"/>
                  </a:lnTo>
                  <a:lnTo>
                    <a:pt x="1061" y="1753"/>
                  </a:lnTo>
                  <a:lnTo>
                    <a:pt x="1166" y="1663"/>
                  </a:lnTo>
                  <a:lnTo>
                    <a:pt x="1196" y="1693"/>
                  </a:lnTo>
                  <a:lnTo>
                    <a:pt x="1211" y="1798"/>
                  </a:lnTo>
                  <a:lnTo>
                    <a:pt x="1166" y="1888"/>
                  </a:lnTo>
                  <a:lnTo>
                    <a:pt x="1181" y="1932"/>
                  </a:lnTo>
                  <a:lnTo>
                    <a:pt x="1256" y="1917"/>
                  </a:lnTo>
                  <a:lnTo>
                    <a:pt x="1286" y="1977"/>
                  </a:lnTo>
                  <a:lnTo>
                    <a:pt x="1315" y="1977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55" name="Freeform 17"/>
            <p:cNvSpPr>
              <a:spLocks/>
            </p:cNvSpPr>
            <p:nvPr/>
          </p:nvSpPr>
          <p:spPr bwMode="auto">
            <a:xfrm>
              <a:off x="3827" y="1380"/>
              <a:ext cx="1596" cy="1599"/>
            </a:xfrm>
            <a:custGeom>
              <a:avLst/>
              <a:gdLst>
                <a:gd name="T0" fmla="*/ 11 w 1793"/>
                <a:gd name="T1" fmla="*/ 0 h 1647"/>
                <a:gd name="T2" fmla="*/ 12 w 1793"/>
                <a:gd name="T3" fmla="*/ 37 h 1647"/>
                <a:gd name="T4" fmla="*/ 12 w 1793"/>
                <a:gd name="T5" fmla="*/ 66 h 1647"/>
                <a:gd name="T6" fmla="*/ 12 w 1793"/>
                <a:gd name="T7" fmla="*/ 113 h 1647"/>
                <a:gd name="T8" fmla="*/ 12 w 1793"/>
                <a:gd name="T9" fmla="*/ 135 h 1647"/>
                <a:gd name="T10" fmla="*/ 12 w 1793"/>
                <a:gd name="T11" fmla="*/ 173 h 1647"/>
                <a:gd name="T12" fmla="*/ 12 w 1793"/>
                <a:gd name="T13" fmla="*/ 238 h 1647"/>
                <a:gd name="T14" fmla="*/ 12 w 1793"/>
                <a:gd name="T15" fmla="*/ 259 h 1647"/>
                <a:gd name="T16" fmla="*/ 12 w 1793"/>
                <a:gd name="T17" fmla="*/ 259 h 1647"/>
                <a:gd name="T18" fmla="*/ 12 w 1793"/>
                <a:gd name="T19" fmla="*/ 281 h 1647"/>
                <a:gd name="T20" fmla="*/ 11 w 1793"/>
                <a:gd name="T21" fmla="*/ 330 h 1647"/>
                <a:gd name="T22" fmla="*/ 11 w 1793"/>
                <a:gd name="T23" fmla="*/ 341 h 1647"/>
                <a:gd name="T24" fmla="*/ 10 w 1793"/>
                <a:gd name="T25" fmla="*/ 384 h 1647"/>
                <a:gd name="T26" fmla="*/ 9 w 1793"/>
                <a:gd name="T27" fmla="*/ 362 h 1647"/>
                <a:gd name="T28" fmla="*/ 9 w 1793"/>
                <a:gd name="T29" fmla="*/ 372 h 1647"/>
                <a:gd name="T30" fmla="*/ 8 w 1793"/>
                <a:gd name="T31" fmla="*/ 353 h 1647"/>
                <a:gd name="T32" fmla="*/ 7 w 1793"/>
                <a:gd name="T33" fmla="*/ 353 h 1647"/>
                <a:gd name="T34" fmla="*/ 6 w 1793"/>
                <a:gd name="T35" fmla="*/ 389 h 1647"/>
                <a:gd name="T36" fmla="*/ 5 w 1793"/>
                <a:gd name="T37" fmla="*/ 416 h 1647"/>
                <a:gd name="T38" fmla="*/ 5 w 1793"/>
                <a:gd name="T39" fmla="*/ 442 h 1647"/>
                <a:gd name="T40" fmla="*/ 5 w 1793"/>
                <a:gd name="T41" fmla="*/ 455 h 1647"/>
                <a:gd name="T42" fmla="*/ 4 w 1793"/>
                <a:gd name="T43" fmla="*/ 474 h 1647"/>
                <a:gd name="T44" fmla="*/ 4 w 1793"/>
                <a:gd name="T45" fmla="*/ 468 h 1647"/>
                <a:gd name="T46" fmla="*/ 4 w 1793"/>
                <a:gd name="T47" fmla="*/ 442 h 1647"/>
                <a:gd name="T48" fmla="*/ 4 w 1793"/>
                <a:gd name="T49" fmla="*/ 422 h 1647"/>
                <a:gd name="T50" fmla="*/ 4 w 1793"/>
                <a:gd name="T51" fmla="*/ 416 h 1647"/>
                <a:gd name="T52" fmla="*/ 4 w 1793"/>
                <a:gd name="T53" fmla="*/ 372 h 1647"/>
                <a:gd name="T54" fmla="*/ 4 w 1793"/>
                <a:gd name="T55" fmla="*/ 346 h 1647"/>
                <a:gd name="T56" fmla="*/ 4 w 1793"/>
                <a:gd name="T57" fmla="*/ 320 h 1647"/>
                <a:gd name="T58" fmla="*/ 4 w 1793"/>
                <a:gd name="T59" fmla="*/ 293 h 1647"/>
                <a:gd name="T60" fmla="*/ 4 w 1793"/>
                <a:gd name="T61" fmla="*/ 276 h 1647"/>
                <a:gd name="T62" fmla="*/ 4 w 1793"/>
                <a:gd name="T63" fmla="*/ 263 h 1647"/>
                <a:gd name="T64" fmla="*/ 4 w 1793"/>
                <a:gd name="T65" fmla="*/ 243 h 1647"/>
                <a:gd name="T66" fmla="*/ 4 w 1793"/>
                <a:gd name="T67" fmla="*/ 229 h 1647"/>
                <a:gd name="T68" fmla="*/ 4 w 1793"/>
                <a:gd name="T69" fmla="*/ 219 h 1647"/>
                <a:gd name="T70" fmla="*/ 4 w 1793"/>
                <a:gd name="T71" fmla="*/ 190 h 1647"/>
                <a:gd name="T72" fmla="*/ 4 w 1793"/>
                <a:gd name="T73" fmla="*/ 165 h 1647"/>
                <a:gd name="T74" fmla="*/ 4 w 1793"/>
                <a:gd name="T75" fmla="*/ 156 h 1647"/>
                <a:gd name="T76" fmla="*/ 0 w 1793"/>
                <a:gd name="T77" fmla="*/ 130 h 1647"/>
                <a:gd name="T78" fmla="*/ 4 w 1793"/>
                <a:gd name="T79" fmla="*/ 120 h 1647"/>
                <a:gd name="T80" fmla="*/ 4 w 1793"/>
                <a:gd name="T81" fmla="*/ 74 h 1647"/>
                <a:gd name="T82" fmla="*/ 5 w 1793"/>
                <a:gd name="T83" fmla="*/ 56 h 1647"/>
                <a:gd name="T84" fmla="*/ 7 w 1793"/>
                <a:gd name="T85" fmla="*/ 61 h 1647"/>
                <a:gd name="T86" fmla="*/ 9 w 1793"/>
                <a:gd name="T87" fmla="*/ 37 h 1647"/>
                <a:gd name="T88" fmla="*/ 10 w 1793"/>
                <a:gd name="T89" fmla="*/ 20 h 16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93"/>
                <a:gd name="T136" fmla="*/ 0 h 1647"/>
                <a:gd name="T137" fmla="*/ 1793 w 1793"/>
                <a:gd name="T138" fmla="*/ 1647 h 16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93" h="1647">
                  <a:moveTo>
                    <a:pt x="1330" y="74"/>
                  </a:moveTo>
                  <a:lnTo>
                    <a:pt x="1509" y="0"/>
                  </a:lnTo>
                  <a:lnTo>
                    <a:pt x="1554" y="104"/>
                  </a:lnTo>
                  <a:lnTo>
                    <a:pt x="1569" y="119"/>
                  </a:lnTo>
                  <a:lnTo>
                    <a:pt x="1569" y="149"/>
                  </a:lnTo>
                  <a:lnTo>
                    <a:pt x="1584" y="224"/>
                  </a:lnTo>
                  <a:lnTo>
                    <a:pt x="1584" y="314"/>
                  </a:lnTo>
                  <a:lnTo>
                    <a:pt x="1599" y="389"/>
                  </a:lnTo>
                  <a:lnTo>
                    <a:pt x="1584" y="404"/>
                  </a:lnTo>
                  <a:lnTo>
                    <a:pt x="1599" y="464"/>
                  </a:lnTo>
                  <a:lnTo>
                    <a:pt x="1704" y="509"/>
                  </a:lnTo>
                  <a:lnTo>
                    <a:pt x="1718" y="599"/>
                  </a:lnTo>
                  <a:lnTo>
                    <a:pt x="1793" y="749"/>
                  </a:lnTo>
                  <a:lnTo>
                    <a:pt x="1733" y="823"/>
                  </a:lnTo>
                  <a:lnTo>
                    <a:pt x="1689" y="868"/>
                  </a:lnTo>
                  <a:lnTo>
                    <a:pt x="1674" y="898"/>
                  </a:lnTo>
                  <a:lnTo>
                    <a:pt x="1674" y="913"/>
                  </a:lnTo>
                  <a:lnTo>
                    <a:pt x="1718" y="898"/>
                  </a:lnTo>
                  <a:lnTo>
                    <a:pt x="1718" y="928"/>
                  </a:lnTo>
                  <a:lnTo>
                    <a:pt x="1689" y="973"/>
                  </a:lnTo>
                  <a:lnTo>
                    <a:pt x="1584" y="1003"/>
                  </a:lnTo>
                  <a:lnTo>
                    <a:pt x="1524" y="1138"/>
                  </a:lnTo>
                  <a:lnTo>
                    <a:pt x="1464" y="1258"/>
                  </a:lnTo>
                  <a:lnTo>
                    <a:pt x="1420" y="1183"/>
                  </a:lnTo>
                  <a:lnTo>
                    <a:pt x="1360" y="1228"/>
                  </a:lnTo>
                  <a:lnTo>
                    <a:pt x="1315" y="1333"/>
                  </a:lnTo>
                  <a:lnTo>
                    <a:pt x="1270" y="1348"/>
                  </a:lnTo>
                  <a:lnTo>
                    <a:pt x="1195" y="1258"/>
                  </a:lnTo>
                  <a:lnTo>
                    <a:pt x="1195" y="1273"/>
                  </a:lnTo>
                  <a:lnTo>
                    <a:pt x="1136" y="1288"/>
                  </a:lnTo>
                  <a:lnTo>
                    <a:pt x="1091" y="1183"/>
                  </a:lnTo>
                  <a:lnTo>
                    <a:pt x="986" y="1228"/>
                  </a:lnTo>
                  <a:lnTo>
                    <a:pt x="971" y="1243"/>
                  </a:lnTo>
                  <a:lnTo>
                    <a:pt x="926" y="1228"/>
                  </a:lnTo>
                  <a:lnTo>
                    <a:pt x="777" y="1318"/>
                  </a:lnTo>
                  <a:lnTo>
                    <a:pt x="807" y="1348"/>
                  </a:lnTo>
                  <a:lnTo>
                    <a:pt x="762" y="1423"/>
                  </a:lnTo>
                  <a:lnTo>
                    <a:pt x="762" y="1438"/>
                  </a:lnTo>
                  <a:lnTo>
                    <a:pt x="732" y="1438"/>
                  </a:lnTo>
                  <a:lnTo>
                    <a:pt x="732" y="1527"/>
                  </a:lnTo>
                  <a:lnTo>
                    <a:pt x="747" y="1557"/>
                  </a:lnTo>
                  <a:lnTo>
                    <a:pt x="717" y="1572"/>
                  </a:lnTo>
                  <a:lnTo>
                    <a:pt x="717" y="1617"/>
                  </a:lnTo>
                  <a:lnTo>
                    <a:pt x="642" y="1647"/>
                  </a:lnTo>
                  <a:lnTo>
                    <a:pt x="628" y="1602"/>
                  </a:lnTo>
                  <a:lnTo>
                    <a:pt x="568" y="1617"/>
                  </a:lnTo>
                  <a:lnTo>
                    <a:pt x="523" y="1587"/>
                  </a:lnTo>
                  <a:lnTo>
                    <a:pt x="478" y="1527"/>
                  </a:lnTo>
                  <a:lnTo>
                    <a:pt x="418" y="1482"/>
                  </a:lnTo>
                  <a:lnTo>
                    <a:pt x="418" y="1467"/>
                  </a:lnTo>
                  <a:lnTo>
                    <a:pt x="388" y="1467"/>
                  </a:lnTo>
                  <a:lnTo>
                    <a:pt x="374" y="1438"/>
                  </a:lnTo>
                  <a:lnTo>
                    <a:pt x="359" y="1333"/>
                  </a:lnTo>
                  <a:lnTo>
                    <a:pt x="344" y="1288"/>
                  </a:lnTo>
                  <a:lnTo>
                    <a:pt x="344" y="1258"/>
                  </a:lnTo>
                  <a:lnTo>
                    <a:pt x="299" y="1198"/>
                  </a:lnTo>
                  <a:lnTo>
                    <a:pt x="299" y="1153"/>
                  </a:lnTo>
                  <a:lnTo>
                    <a:pt x="284" y="1108"/>
                  </a:lnTo>
                  <a:lnTo>
                    <a:pt x="269" y="1063"/>
                  </a:lnTo>
                  <a:lnTo>
                    <a:pt x="269" y="1018"/>
                  </a:lnTo>
                  <a:lnTo>
                    <a:pt x="239" y="973"/>
                  </a:lnTo>
                  <a:lnTo>
                    <a:pt x="239" y="958"/>
                  </a:lnTo>
                  <a:lnTo>
                    <a:pt x="224" y="928"/>
                  </a:lnTo>
                  <a:lnTo>
                    <a:pt x="224" y="913"/>
                  </a:lnTo>
                  <a:lnTo>
                    <a:pt x="194" y="868"/>
                  </a:lnTo>
                  <a:lnTo>
                    <a:pt x="179" y="838"/>
                  </a:lnTo>
                  <a:lnTo>
                    <a:pt x="194" y="808"/>
                  </a:lnTo>
                  <a:lnTo>
                    <a:pt x="164" y="793"/>
                  </a:lnTo>
                  <a:lnTo>
                    <a:pt x="164" y="778"/>
                  </a:lnTo>
                  <a:lnTo>
                    <a:pt x="149" y="763"/>
                  </a:lnTo>
                  <a:lnTo>
                    <a:pt x="149" y="749"/>
                  </a:lnTo>
                  <a:lnTo>
                    <a:pt x="119" y="659"/>
                  </a:lnTo>
                  <a:lnTo>
                    <a:pt x="90" y="629"/>
                  </a:lnTo>
                  <a:lnTo>
                    <a:pt x="90" y="569"/>
                  </a:lnTo>
                  <a:lnTo>
                    <a:pt x="45" y="539"/>
                  </a:lnTo>
                  <a:lnTo>
                    <a:pt x="15" y="464"/>
                  </a:lnTo>
                  <a:lnTo>
                    <a:pt x="0" y="449"/>
                  </a:lnTo>
                  <a:lnTo>
                    <a:pt x="30" y="449"/>
                  </a:lnTo>
                  <a:lnTo>
                    <a:pt x="45" y="419"/>
                  </a:lnTo>
                  <a:lnTo>
                    <a:pt x="224" y="344"/>
                  </a:lnTo>
                  <a:lnTo>
                    <a:pt x="478" y="254"/>
                  </a:lnTo>
                  <a:lnTo>
                    <a:pt x="553" y="239"/>
                  </a:lnTo>
                  <a:lnTo>
                    <a:pt x="702" y="194"/>
                  </a:lnTo>
                  <a:lnTo>
                    <a:pt x="807" y="164"/>
                  </a:lnTo>
                  <a:lnTo>
                    <a:pt x="956" y="209"/>
                  </a:lnTo>
                  <a:lnTo>
                    <a:pt x="1121" y="164"/>
                  </a:lnTo>
                  <a:lnTo>
                    <a:pt x="1240" y="119"/>
                  </a:lnTo>
                  <a:lnTo>
                    <a:pt x="1270" y="104"/>
                  </a:lnTo>
                  <a:lnTo>
                    <a:pt x="1330" y="74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56" name="Freeform 18"/>
            <p:cNvSpPr>
              <a:spLocks/>
            </p:cNvSpPr>
            <p:nvPr/>
          </p:nvSpPr>
          <p:spPr bwMode="auto">
            <a:xfrm>
              <a:off x="3615" y="4216"/>
              <a:ext cx="3365" cy="2634"/>
            </a:xfrm>
            <a:custGeom>
              <a:avLst/>
              <a:gdLst>
                <a:gd name="T0" fmla="*/ 27 w 3781"/>
                <a:gd name="T1" fmla="*/ 734 h 2712"/>
                <a:gd name="T2" fmla="*/ 27 w 3781"/>
                <a:gd name="T3" fmla="*/ 705 h 2712"/>
                <a:gd name="T4" fmla="*/ 26 w 3781"/>
                <a:gd name="T5" fmla="*/ 620 h 2712"/>
                <a:gd name="T6" fmla="*/ 25 w 3781"/>
                <a:gd name="T7" fmla="*/ 649 h 2712"/>
                <a:gd name="T8" fmla="*/ 25 w 3781"/>
                <a:gd name="T9" fmla="*/ 591 h 2712"/>
                <a:gd name="T10" fmla="*/ 26 w 3781"/>
                <a:gd name="T11" fmla="*/ 558 h 2712"/>
                <a:gd name="T12" fmla="*/ 28 w 3781"/>
                <a:gd name="T13" fmla="*/ 519 h 2712"/>
                <a:gd name="T14" fmla="*/ 27 w 3781"/>
                <a:gd name="T15" fmla="*/ 441 h 2712"/>
                <a:gd name="T16" fmla="*/ 27 w 3781"/>
                <a:gd name="T17" fmla="*/ 414 h 2712"/>
                <a:gd name="T18" fmla="*/ 26 w 3781"/>
                <a:gd name="T19" fmla="*/ 417 h 2712"/>
                <a:gd name="T20" fmla="*/ 26 w 3781"/>
                <a:gd name="T21" fmla="*/ 392 h 2712"/>
                <a:gd name="T22" fmla="*/ 26 w 3781"/>
                <a:gd name="T23" fmla="*/ 335 h 2712"/>
                <a:gd name="T24" fmla="*/ 25 w 3781"/>
                <a:gd name="T25" fmla="*/ 246 h 2712"/>
                <a:gd name="T26" fmla="*/ 23 w 3781"/>
                <a:gd name="T27" fmla="*/ 250 h 2712"/>
                <a:gd name="T28" fmla="*/ 21 w 3781"/>
                <a:gd name="T29" fmla="*/ 238 h 2712"/>
                <a:gd name="T30" fmla="*/ 20 w 3781"/>
                <a:gd name="T31" fmla="*/ 219 h 2712"/>
                <a:gd name="T32" fmla="*/ 18 w 3781"/>
                <a:gd name="T33" fmla="*/ 246 h 2712"/>
                <a:gd name="T34" fmla="*/ 16 w 3781"/>
                <a:gd name="T35" fmla="*/ 219 h 2712"/>
                <a:gd name="T36" fmla="*/ 14 w 3781"/>
                <a:gd name="T37" fmla="*/ 224 h 2712"/>
                <a:gd name="T38" fmla="*/ 12 w 3781"/>
                <a:gd name="T39" fmla="*/ 212 h 2712"/>
                <a:gd name="T40" fmla="*/ 11 w 3781"/>
                <a:gd name="T41" fmla="*/ 181 h 2712"/>
                <a:gd name="T42" fmla="*/ 11 w 3781"/>
                <a:gd name="T43" fmla="*/ 146 h 2712"/>
                <a:gd name="T44" fmla="*/ 11 w 3781"/>
                <a:gd name="T45" fmla="*/ 118 h 2712"/>
                <a:gd name="T46" fmla="*/ 10 w 3781"/>
                <a:gd name="T47" fmla="*/ 88 h 2712"/>
                <a:gd name="T48" fmla="*/ 9 w 3781"/>
                <a:gd name="T49" fmla="*/ 67 h 2712"/>
                <a:gd name="T50" fmla="*/ 8 w 3781"/>
                <a:gd name="T51" fmla="*/ 33 h 2712"/>
                <a:gd name="T52" fmla="*/ 8 w 3781"/>
                <a:gd name="T53" fmla="*/ 0 h 2712"/>
                <a:gd name="T54" fmla="*/ 6 w 3781"/>
                <a:gd name="T55" fmla="*/ 38 h 2712"/>
                <a:gd name="T56" fmla="*/ 5 w 3781"/>
                <a:gd name="T57" fmla="*/ 67 h 2712"/>
                <a:gd name="T58" fmla="*/ 4 w 3781"/>
                <a:gd name="T59" fmla="*/ 111 h 2712"/>
                <a:gd name="T60" fmla="*/ 4 w 3781"/>
                <a:gd name="T61" fmla="*/ 132 h 2712"/>
                <a:gd name="T62" fmla="*/ 5 w 3781"/>
                <a:gd name="T63" fmla="*/ 159 h 2712"/>
                <a:gd name="T64" fmla="*/ 4 w 3781"/>
                <a:gd name="T65" fmla="*/ 176 h 2712"/>
                <a:gd name="T66" fmla="*/ 4 w 3781"/>
                <a:gd name="T67" fmla="*/ 212 h 2712"/>
                <a:gd name="T68" fmla="*/ 4 w 3781"/>
                <a:gd name="T69" fmla="*/ 250 h 2712"/>
                <a:gd name="T70" fmla="*/ 4 w 3781"/>
                <a:gd name="T71" fmla="*/ 348 h 2712"/>
                <a:gd name="T72" fmla="*/ 4 w 3781"/>
                <a:gd name="T73" fmla="*/ 370 h 2712"/>
                <a:gd name="T74" fmla="*/ 4 w 3781"/>
                <a:gd name="T75" fmla="*/ 372 h 2712"/>
                <a:gd name="T76" fmla="*/ 4 w 3781"/>
                <a:gd name="T77" fmla="*/ 430 h 2712"/>
                <a:gd name="T78" fmla="*/ 4 w 3781"/>
                <a:gd name="T79" fmla="*/ 496 h 2712"/>
                <a:gd name="T80" fmla="*/ 4 w 3781"/>
                <a:gd name="T81" fmla="*/ 496 h 2712"/>
                <a:gd name="T82" fmla="*/ 4 w 3781"/>
                <a:gd name="T83" fmla="*/ 496 h 2712"/>
                <a:gd name="T84" fmla="*/ 6 w 3781"/>
                <a:gd name="T85" fmla="*/ 476 h 2712"/>
                <a:gd name="T86" fmla="*/ 8 w 3781"/>
                <a:gd name="T87" fmla="*/ 467 h 2712"/>
                <a:gd name="T88" fmla="*/ 9 w 3781"/>
                <a:gd name="T89" fmla="*/ 493 h 2712"/>
                <a:gd name="T90" fmla="*/ 11 w 3781"/>
                <a:gd name="T91" fmla="*/ 467 h 2712"/>
                <a:gd name="T92" fmla="*/ 11 w 3781"/>
                <a:gd name="T93" fmla="*/ 537 h 2712"/>
                <a:gd name="T94" fmla="*/ 9 w 3781"/>
                <a:gd name="T95" fmla="*/ 660 h 2712"/>
                <a:gd name="T96" fmla="*/ 10 w 3781"/>
                <a:gd name="T97" fmla="*/ 686 h 2712"/>
                <a:gd name="T98" fmla="*/ 11 w 3781"/>
                <a:gd name="T99" fmla="*/ 625 h 2712"/>
                <a:gd name="T100" fmla="*/ 12 w 3781"/>
                <a:gd name="T101" fmla="*/ 643 h 2712"/>
                <a:gd name="T102" fmla="*/ 14 w 3781"/>
                <a:gd name="T103" fmla="*/ 628 h 2712"/>
                <a:gd name="T104" fmla="*/ 16 w 3781"/>
                <a:gd name="T105" fmla="*/ 668 h 2712"/>
                <a:gd name="T106" fmla="*/ 17 w 3781"/>
                <a:gd name="T107" fmla="*/ 688 h 2712"/>
                <a:gd name="T108" fmla="*/ 18 w 3781"/>
                <a:gd name="T109" fmla="*/ 647 h 2712"/>
                <a:gd name="T110" fmla="*/ 18 w 3781"/>
                <a:gd name="T111" fmla="*/ 711 h 2712"/>
                <a:gd name="T112" fmla="*/ 19 w 3781"/>
                <a:gd name="T113" fmla="*/ 761 h 2712"/>
                <a:gd name="T114" fmla="*/ 20 w 3781"/>
                <a:gd name="T115" fmla="*/ 711 h 2712"/>
                <a:gd name="T116" fmla="*/ 20 w 3781"/>
                <a:gd name="T117" fmla="*/ 778 h 2712"/>
                <a:gd name="T118" fmla="*/ 23 w 3781"/>
                <a:gd name="T119" fmla="*/ 751 h 2712"/>
                <a:gd name="T120" fmla="*/ 24 w 3781"/>
                <a:gd name="T121" fmla="*/ 757 h 27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781"/>
                <a:gd name="T184" fmla="*/ 0 h 2712"/>
                <a:gd name="T185" fmla="*/ 3781 w 3781"/>
                <a:gd name="T186" fmla="*/ 2712 h 27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781" h="2712">
                  <a:moveTo>
                    <a:pt x="3332" y="2502"/>
                  </a:moveTo>
                  <a:lnTo>
                    <a:pt x="3377" y="2517"/>
                  </a:lnTo>
                  <a:lnTo>
                    <a:pt x="3407" y="2532"/>
                  </a:lnTo>
                  <a:lnTo>
                    <a:pt x="3512" y="2562"/>
                  </a:lnTo>
                  <a:lnTo>
                    <a:pt x="3542" y="2562"/>
                  </a:lnTo>
                  <a:lnTo>
                    <a:pt x="3601" y="2532"/>
                  </a:lnTo>
                  <a:lnTo>
                    <a:pt x="3571" y="2502"/>
                  </a:lnTo>
                  <a:lnTo>
                    <a:pt x="3586" y="2457"/>
                  </a:lnTo>
                  <a:lnTo>
                    <a:pt x="3616" y="2442"/>
                  </a:lnTo>
                  <a:lnTo>
                    <a:pt x="3586" y="2412"/>
                  </a:lnTo>
                  <a:lnTo>
                    <a:pt x="3586" y="2382"/>
                  </a:lnTo>
                  <a:lnTo>
                    <a:pt x="3616" y="2382"/>
                  </a:lnTo>
                  <a:lnTo>
                    <a:pt x="3631" y="2397"/>
                  </a:lnTo>
                  <a:lnTo>
                    <a:pt x="3646" y="2397"/>
                  </a:lnTo>
                  <a:lnTo>
                    <a:pt x="3676" y="2337"/>
                  </a:lnTo>
                  <a:lnTo>
                    <a:pt x="3661" y="2262"/>
                  </a:lnTo>
                  <a:lnTo>
                    <a:pt x="3646" y="2262"/>
                  </a:lnTo>
                  <a:lnTo>
                    <a:pt x="3646" y="2232"/>
                  </a:lnTo>
                  <a:lnTo>
                    <a:pt x="3601" y="2172"/>
                  </a:lnTo>
                  <a:lnTo>
                    <a:pt x="3646" y="2142"/>
                  </a:lnTo>
                  <a:lnTo>
                    <a:pt x="3542" y="2112"/>
                  </a:lnTo>
                  <a:lnTo>
                    <a:pt x="3527" y="2112"/>
                  </a:lnTo>
                  <a:lnTo>
                    <a:pt x="3497" y="2127"/>
                  </a:lnTo>
                  <a:lnTo>
                    <a:pt x="3452" y="2112"/>
                  </a:lnTo>
                  <a:lnTo>
                    <a:pt x="3452" y="2127"/>
                  </a:lnTo>
                  <a:lnTo>
                    <a:pt x="3407" y="2127"/>
                  </a:lnTo>
                  <a:lnTo>
                    <a:pt x="3377" y="2202"/>
                  </a:lnTo>
                  <a:lnTo>
                    <a:pt x="3332" y="2217"/>
                  </a:lnTo>
                  <a:lnTo>
                    <a:pt x="3317" y="2202"/>
                  </a:lnTo>
                  <a:lnTo>
                    <a:pt x="3287" y="2172"/>
                  </a:lnTo>
                  <a:lnTo>
                    <a:pt x="3287" y="2097"/>
                  </a:lnTo>
                  <a:lnTo>
                    <a:pt x="3273" y="2097"/>
                  </a:lnTo>
                  <a:lnTo>
                    <a:pt x="3273" y="2067"/>
                  </a:lnTo>
                  <a:lnTo>
                    <a:pt x="3317" y="2023"/>
                  </a:lnTo>
                  <a:lnTo>
                    <a:pt x="3332" y="2008"/>
                  </a:lnTo>
                  <a:lnTo>
                    <a:pt x="3347" y="2008"/>
                  </a:lnTo>
                  <a:lnTo>
                    <a:pt x="3422" y="2008"/>
                  </a:lnTo>
                  <a:lnTo>
                    <a:pt x="3422" y="1963"/>
                  </a:lnTo>
                  <a:lnTo>
                    <a:pt x="3452" y="1933"/>
                  </a:lnTo>
                  <a:lnTo>
                    <a:pt x="3467" y="1948"/>
                  </a:lnTo>
                  <a:lnTo>
                    <a:pt x="3482" y="1933"/>
                  </a:lnTo>
                  <a:lnTo>
                    <a:pt x="3497" y="1903"/>
                  </a:lnTo>
                  <a:lnTo>
                    <a:pt x="3601" y="1903"/>
                  </a:lnTo>
                  <a:lnTo>
                    <a:pt x="3601" y="1873"/>
                  </a:lnTo>
                  <a:lnTo>
                    <a:pt x="3616" y="1813"/>
                  </a:lnTo>
                  <a:lnTo>
                    <a:pt x="3661" y="1783"/>
                  </a:lnTo>
                  <a:lnTo>
                    <a:pt x="3691" y="1768"/>
                  </a:lnTo>
                  <a:lnTo>
                    <a:pt x="3721" y="1753"/>
                  </a:lnTo>
                  <a:lnTo>
                    <a:pt x="3736" y="1768"/>
                  </a:lnTo>
                  <a:lnTo>
                    <a:pt x="3781" y="1663"/>
                  </a:lnTo>
                  <a:lnTo>
                    <a:pt x="3766" y="1648"/>
                  </a:lnTo>
                  <a:lnTo>
                    <a:pt x="3736" y="1618"/>
                  </a:lnTo>
                  <a:lnTo>
                    <a:pt x="3736" y="1588"/>
                  </a:lnTo>
                  <a:lnTo>
                    <a:pt x="3676" y="1573"/>
                  </a:lnTo>
                  <a:lnTo>
                    <a:pt x="3616" y="1528"/>
                  </a:lnTo>
                  <a:lnTo>
                    <a:pt x="3631" y="1498"/>
                  </a:lnTo>
                  <a:lnTo>
                    <a:pt x="3586" y="1498"/>
                  </a:lnTo>
                  <a:lnTo>
                    <a:pt x="3601" y="1483"/>
                  </a:lnTo>
                  <a:lnTo>
                    <a:pt x="3631" y="1483"/>
                  </a:lnTo>
                  <a:lnTo>
                    <a:pt x="3661" y="1468"/>
                  </a:lnTo>
                  <a:lnTo>
                    <a:pt x="3631" y="1438"/>
                  </a:lnTo>
                  <a:lnTo>
                    <a:pt x="3631" y="1423"/>
                  </a:lnTo>
                  <a:lnTo>
                    <a:pt x="3691" y="1408"/>
                  </a:lnTo>
                  <a:lnTo>
                    <a:pt x="3646" y="1393"/>
                  </a:lnTo>
                  <a:lnTo>
                    <a:pt x="3646" y="1378"/>
                  </a:lnTo>
                  <a:lnTo>
                    <a:pt x="3542" y="1363"/>
                  </a:lnTo>
                  <a:lnTo>
                    <a:pt x="3497" y="1378"/>
                  </a:lnTo>
                  <a:lnTo>
                    <a:pt x="3467" y="1363"/>
                  </a:lnTo>
                  <a:lnTo>
                    <a:pt x="3437" y="1363"/>
                  </a:lnTo>
                  <a:lnTo>
                    <a:pt x="3407" y="1423"/>
                  </a:lnTo>
                  <a:lnTo>
                    <a:pt x="3347" y="1423"/>
                  </a:lnTo>
                  <a:lnTo>
                    <a:pt x="3317" y="1408"/>
                  </a:lnTo>
                  <a:lnTo>
                    <a:pt x="3332" y="1378"/>
                  </a:lnTo>
                  <a:lnTo>
                    <a:pt x="3332" y="1319"/>
                  </a:lnTo>
                  <a:lnTo>
                    <a:pt x="3422" y="1289"/>
                  </a:lnTo>
                  <a:lnTo>
                    <a:pt x="3437" y="1334"/>
                  </a:lnTo>
                  <a:lnTo>
                    <a:pt x="3467" y="1334"/>
                  </a:lnTo>
                  <a:lnTo>
                    <a:pt x="3452" y="1304"/>
                  </a:lnTo>
                  <a:lnTo>
                    <a:pt x="3452" y="1274"/>
                  </a:lnTo>
                  <a:lnTo>
                    <a:pt x="3467" y="1229"/>
                  </a:lnTo>
                  <a:lnTo>
                    <a:pt x="3512" y="1169"/>
                  </a:lnTo>
                  <a:lnTo>
                    <a:pt x="3527" y="1199"/>
                  </a:lnTo>
                  <a:lnTo>
                    <a:pt x="3571" y="1169"/>
                  </a:lnTo>
                  <a:lnTo>
                    <a:pt x="3542" y="1139"/>
                  </a:lnTo>
                  <a:lnTo>
                    <a:pt x="3482" y="1064"/>
                  </a:lnTo>
                  <a:lnTo>
                    <a:pt x="3482" y="1049"/>
                  </a:lnTo>
                  <a:lnTo>
                    <a:pt x="3452" y="989"/>
                  </a:lnTo>
                  <a:lnTo>
                    <a:pt x="3407" y="989"/>
                  </a:lnTo>
                  <a:lnTo>
                    <a:pt x="3377" y="944"/>
                  </a:lnTo>
                  <a:lnTo>
                    <a:pt x="3302" y="914"/>
                  </a:lnTo>
                  <a:lnTo>
                    <a:pt x="3287" y="839"/>
                  </a:lnTo>
                  <a:lnTo>
                    <a:pt x="3273" y="809"/>
                  </a:lnTo>
                  <a:lnTo>
                    <a:pt x="3198" y="809"/>
                  </a:lnTo>
                  <a:lnTo>
                    <a:pt x="3168" y="809"/>
                  </a:lnTo>
                  <a:lnTo>
                    <a:pt x="3108" y="809"/>
                  </a:lnTo>
                  <a:lnTo>
                    <a:pt x="3063" y="824"/>
                  </a:lnTo>
                  <a:lnTo>
                    <a:pt x="3048" y="809"/>
                  </a:lnTo>
                  <a:lnTo>
                    <a:pt x="3048" y="854"/>
                  </a:lnTo>
                  <a:lnTo>
                    <a:pt x="3019" y="869"/>
                  </a:lnTo>
                  <a:lnTo>
                    <a:pt x="2974" y="899"/>
                  </a:lnTo>
                  <a:lnTo>
                    <a:pt x="2944" y="839"/>
                  </a:lnTo>
                  <a:lnTo>
                    <a:pt x="2929" y="839"/>
                  </a:lnTo>
                  <a:lnTo>
                    <a:pt x="2929" y="824"/>
                  </a:lnTo>
                  <a:lnTo>
                    <a:pt x="2884" y="839"/>
                  </a:lnTo>
                  <a:lnTo>
                    <a:pt x="2824" y="809"/>
                  </a:lnTo>
                  <a:lnTo>
                    <a:pt x="2794" y="809"/>
                  </a:lnTo>
                  <a:lnTo>
                    <a:pt x="2779" y="794"/>
                  </a:lnTo>
                  <a:lnTo>
                    <a:pt x="2750" y="794"/>
                  </a:lnTo>
                  <a:lnTo>
                    <a:pt x="2690" y="764"/>
                  </a:lnTo>
                  <a:lnTo>
                    <a:pt x="2675" y="764"/>
                  </a:lnTo>
                  <a:lnTo>
                    <a:pt x="2630" y="749"/>
                  </a:lnTo>
                  <a:lnTo>
                    <a:pt x="2600" y="749"/>
                  </a:lnTo>
                  <a:lnTo>
                    <a:pt x="2510" y="824"/>
                  </a:lnTo>
                  <a:lnTo>
                    <a:pt x="2495" y="824"/>
                  </a:lnTo>
                  <a:lnTo>
                    <a:pt x="2495" y="809"/>
                  </a:lnTo>
                  <a:lnTo>
                    <a:pt x="2451" y="809"/>
                  </a:lnTo>
                  <a:lnTo>
                    <a:pt x="2451" y="824"/>
                  </a:lnTo>
                  <a:lnTo>
                    <a:pt x="2406" y="839"/>
                  </a:lnTo>
                  <a:lnTo>
                    <a:pt x="2361" y="809"/>
                  </a:lnTo>
                  <a:lnTo>
                    <a:pt x="2361" y="779"/>
                  </a:lnTo>
                  <a:lnTo>
                    <a:pt x="2331" y="779"/>
                  </a:lnTo>
                  <a:lnTo>
                    <a:pt x="2286" y="794"/>
                  </a:lnTo>
                  <a:lnTo>
                    <a:pt x="2197" y="779"/>
                  </a:lnTo>
                  <a:lnTo>
                    <a:pt x="2197" y="764"/>
                  </a:lnTo>
                  <a:lnTo>
                    <a:pt x="2197" y="749"/>
                  </a:lnTo>
                  <a:lnTo>
                    <a:pt x="2182" y="764"/>
                  </a:lnTo>
                  <a:lnTo>
                    <a:pt x="2152" y="734"/>
                  </a:lnTo>
                  <a:lnTo>
                    <a:pt x="2122" y="734"/>
                  </a:lnTo>
                  <a:lnTo>
                    <a:pt x="2107" y="764"/>
                  </a:lnTo>
                  <a:lnTo>
                    <a:pt x="2077" y="779"/>
                  </a:lnTo>
                  <a:lnTo>
                    <a:pt x="2017" y="749"/>
                  </a:lnTo>
                  <a:lnTo>
                    <a:pt x="1972" y="764"/>
                  </a:lnTo>
                  <a:lnTo>
                    <a:pt x="1928" y="749"/>
                  </a:lnTo>
                  <a:lnTo>
                    <a:pt x="1913" y="779"/>
                  </a:lnTo>
                  <a:lnTo>
                    <a:pt x="1853" y="809"/>
                  </a:lnTo>
                  <a:lnTo>
                    <a:pt x="1823" y="764"/>
                  </a:lnTo>
                  <a:lnTo>
                    <a:pt x="1778" y="779"/>
                  </a:lnTo>
                  <a:lnTo>
                    <a:pt x="1733" y="734"/>
                  </a:lnTo>
                  <a:lnTo>
                    <a:pt x="1733" y="719"/>
                  </a:lnTo>
                  <a:lnTo>
                    <a:pt x="1718" y="689"/>
                  </a:lnTo>
                  <a:lnTo>
                    <a:pt x="1718" y="659"/>
                  </a:lnTo>
                  <a:lnTo>
                    <a:pt x="1703" y="645"/>
                  </a:lnTo>
                  <a:lnTo>
                    <a:pt x="1659" y="630"/>
                  </a:lnTo>
                  <a:lnTo>
                    <a:pt x="1629" y="659"/>
                  </a:lnTo>
                  <a:lnTo>
                    <a:pt x="1584" y="630"/>
                  </a:lnTo>
                  <a:lnTo>
                    <a:pt x="1554" y="615"/>
                  </a:lnTo>
                  <a:lnTo>
                    <a:pt x="1554" y="585"/>
                  </a:lnTo>
                  <a:lnTo>
                    <a:pt x="1539" y="585"/>
                  </a:lnTo>
                  <a:lnTo>
                    <a:pt x="1494" y="555"/>
                  </a:lnTo>
                  <a:lnTo>
                    <a:pt x="1524" y="510"/>
                  </a:lnTo>
                  <a:lnTo>
                    <a:pt x="1509" y="495"/>
                  </a:lnTo>
                  <a:lnTo>
                    <a:pt x="1494" y="495"/>
                  </a:lnTo>
                  <a:lnTo>
                    <a:pt x="1479" y="495"/>
                  </a:lnTo>
                  <a:lnTo>
                    <a:pt x="1479" y="465"/>
                  </a:lnTo>
                  <a:lnTo>
                    <a:pt x="1464" y="450"/>
                  </a:lnTo>
                  <a:lnTo>
                    <a:pt x="1464" y="435"/>
                  </a:lnTo>
                  <a:lnTo>
                    <a:pt x="1434" y="435"/>
                  </a:lnTo>
                  <a:lnTo>
                    <a:pt x="1434" y="420"/>
                  </a:lnTo>
                  <a:lnTo>
                    <a:pt x="1434" y="405"/>
                  </a:lnTo>
                  <a:lnTo>
                    <a:pt x="1419" y="405"/>
                  </a:lnTo>
                  <a:lnTo>
                    <a:pt x="1390" y="405"/>
                  </a:lnTo>
                  <a:lnTo>
                    <a:pt x="1375" y="375"/>
                  </a:lnTo>
                  <a:lnTo>
                    <a:pt x="1345" y="360"/>
                  </a:lnTo>
                  <a:lnTo>
                    <a:pt x="1345" y="315"/>
                  </a:lnTo>
                  <a:lnTo>
                    <a:pt x="1345" y="300"/>
                  </a:lnTo>
                  <a:lnTo>
                    <a:pt x="1345" y="270"/>
                  </a:lnTo>
                  <a:lnTo>
                    <a:pt x="1330" y="300"/>
                  </a:lnTo>
                  <a:lnTo>
                    <a:pt x="1300" y="285"/>
                  </a:lnTo>
                  <a:lnTo>
                    <a:pt x="1255" y="300"/>
                  </a:lnTo>
                  <a:lnTo>
                    <a:pt x="1225" y="300"/>
                  </a:lnTo>
                  <a:lnTo>
                    <a:pt x="1195" y="300"/>
                  </a:lnTo>
                  <a:lnTo>
                    <a:pt x="1210" y="270"/>
                  </a:lnTo>
                  <a:lnTo>
                    <a:pt x="1195" y="225"/>
                  </a:lnTo>
                  <a:lnTo>
                    <a:pt x="1210" y="225"/>
                  </a:lnTo>
                  <a:lnTo>
                    <a:pt x="1150" y="195"/>
                  </a:lnTo>
                  <a:lnTo>
                    <a:pt x="1106" y="180"/>
                  </a:lnTo>
                  <a:lnTo>
                    <a:pt x="1061" y="195"/>
                  </a:lnTo>
                  <a:lnTo>
                    <a:pt x="1031" y="165"/>
                  </a:lnTo>
                  <a:lnTo>
                    <a:pt x="1061" y="150"/>
                  </a:lnTo>
                  <a:lnTo>
                    <a:pt x="1031" y="105"/>
                  </a:lnTo>
                  <a:lnTo>
                    <a:pt x="1001" y="105"/>
                  </a:lnTo>
                  <a:lnTo>
                    <a:pt x="1076" y="75"/>
                  </a:lnTo>
                  <a:lnTo>
                    <a:pt x="1106" y="60"/>
                  </a:lnTo>
                  <a:lnTo>
                    <a:pt x="1106" y="30"/>
                  </a:lnTo>
                  <a:lnTo>
                    <a:pt x="1091" y="0"/>
                  </a:lnTo>
                  <a:lnTo>
                    <a:pt x="1076" y="15"/>
                  </a:lnTo>
                  <a:lnTo>
                    <a:pt x="1076" y="0"/>
                  </a:lnTo>
                  <a:lnTo>
                    <a:pt x="1046" y="0"/>
                  </a:lnTo>
                  <a:lnTo>
                    <a:pt x="1031" y="0"/>
                  </a:lnTo>
                  <a:lnTo>
                    <a:pt x="1031" y="15"/>
                  </a:lnTo>
                  <a:lnTo>
                    <a:pt x="971" y="60"/>
                  </a:lnTo>
                  <a:lnTo>
                    <a:pt x="986" y="75"/>
                  </a:lnTo>
                  <a:lnTo>
                    <a:pt x="926" y="105"/>
                  </a:lnTo>
                  <a:lnTo>
                    <a:pt x="896" y="150"/>
                  </a:lnTo>
                  <a:lnTo>
                    <a:pt x="837" y="120"/>
                  </a:lnTo>
                  <a:lnTo>
                    <a:pt x="837" y="90"/>
                  </a:lnTo>
                  <a:lnTo>
                    <a:pt x="792" y="90"/>
                  </a:lnTo>
                  <a:lnTo>
                    <a:pt x="777" y="105"/>
                  </a:lnTo>
                  <a:lnTo>
                    <a:pt x="777" y="135"/>
                  </a:lnTo>
                  <a:lnTo>
                    <a:pt x="717" y="165"/>
                  </a:lnTo>
                  <a:lnTo>
                    <a:pt x="717" y="180"/>
                  </a:lnTo>
                  <a:lnTo>
                    <a:pt x="732" y="225"/>
                  </a:lnTo>
                  <a:lnTo>
                    <a:pt x="717" y="225"/>
                  </a:lnTo>
                  <a:lnTo>
                    <a:pt x="672" y="255"/>
                  </a:lnTo>
                  <a:lnTo>
                    <a:pt x="657" y="270"/>
                  </a:lnTo>
                  <a:lnTo>
                    <a:pt x="642" y="315"/>
                  </a:lnTo>
                  <a:lnTo>
                    <a:pt x="672" y="345"/>
                  </a:lnTo>
                  <a:lnTo>
                    <a:pt x="657" y="345"/>
                  </a:lnTo>
                  <a:lnTo>
                    <a:pt x="657" y="375"/>
                  </a:lnTo>
                  <a:lnTo>
                    <a:pt x="627" y="375"/>
                  </a:lnTo>
                  <a:lnTo>
                    <a:pt x="613" y="405"/>
                  </a:lnTo>
                  <a:lnTo>
                    <a:pt x="583" y="390"/>
                  </a:lnTo>
                  <a:lnTo>
                    <a:pt x="568" y="405"/>
                  </a:lnTo>
                  <a:lnTo>
                    <a:pt x="523" y="390"/>
                  </a:lnTo>
                  <a:lnTo>
                    <a:pt x="568" y="435"/>
                  </a:lnTo>
                  <a:lnTo>
                    <a:pt x="568" y="450"/>
                  </a:lnTo>
                  <a:lnTo>
                    <a:pt x="598" y="465"/>
                  </a:lnTo>
                  <a:lnTo>
                    <a:pt x="642" y="465"/>
                  </a:lnTo>
                  <a:lnTo>
                    <a:pt x="642" y="495"/>
                  </a:lnTo>
                  <a:lnTo>
                    <a:pt x="657" y="495"/>
                  </a:lnTo>
                  <a:lnTo>
                    <a:pt x="672" y="510"/>
                  </a:lnTo>
                  <a:lnTo>
                    <a:pt x="717" y="540"/>
                  </a:lnTo>
                  <a:lnTo>
                    <a:pt x="717" y="570"/>
                  </a:lnTo>
                  <a:lnTo>
                    <a:pt x="702" y="585"/>
                  </a:lnTo>
                  <a:lnTo>
                    <a:pt x="732" y="600"/>
                  </a:lnTo>
                  <a:lnTo>
                    <a:pt x="687" y="600"/>
                  </a:lnTo>
                  <a:lnTo>
                    <a:pt x="657" y="615"/>
                  </a:lnTo>
                  <a:lnTo>
                    <a:pt x="627" y="630"/>
                  </a:lnTo>
                  <a:lnTo>
                    <a:pt x="598" y="600"/>
                  </a:lnTo>
                  <a:lnTo>
                    <a:pt x="583" y="600"/>
                  </a:lnTo>
                  <a:lnTo>
                    <a:pt x="583" y="615"/>
                  </a:lnTo>
                  <a:lnTo>
                    <a:pt x="568" y="615"/>
                  </a:lnTo>
                  <a:lnTo>
                    <a:pt x="583" y="630"/>
                  </a:lnTo>
                  <a:lnTo>
                    <a:pt x="583" y="689"/>
                  </a:lnTo>
                  <a:lnTo>
                    <a:pt x="583" y="704"/>
                  </a:lnTo>
                  <a:lnTo>
                    <a:pt x="613" y="719"/>
                  </a:lnTo>
                  <a:lnTo>
                    <a:pt x="613" y="734"/>
                  </a:lnTo>
                  <a:lnTo>
                    <a:pt x="598" y="734"/>
                  </a:lnTo>
                  <a:lnTo>
                    <a:pt x="568" y="749"/>
                  </a:lnTo>
                  <a:lnTo>
                    <a:pt x="523" y="779"/>
                  </a:lnTo>
                  <a:lnTo>
                    <a:pt x="538" y="809"/>
                  </a:lnTo>
                  <a:lnTo>
                    <a:pt x="523" y="839"/>
                  </a:lnTo>
                  <a:lnTo>
                    <a:pt x="523" y="854"/>
                  </a:lnTo>
                  <a:lnTo>
                    <a:pt x="538" y="944"/>
                  </a:lnTo>
                  <a:lnTo>
                    <a:pt x="538" y="1019"/>
                  </a:lnTo>
                  <a:lnTo>
                    <a:pt x="568" y="1064"/>
                  </a:lnTo>
                  <a:lnTo>
                    <a:pt x="598" y="1094"/>
                  </a:lnTo>
                  <a:lnTo>
                    <a:pt x="598" y="1124"/>
                  </a:lnTo>
                  <a:lnTo>
                    <a:pt x="553" y="1139"/>
                  </a:lnTo>
                  <a:lnTo>
                    <a:pt x="508" y="1184"/>
                  </a:lnTo>
                  <a:lnTo>
                    <a:pt x="463" y="1229"/>
                  </a:lnTo>
                  <a:lnTo>
                    <a:pt x="448" y="1244"/>
                  </a:lnTo>
                  <a:lnTo>
                    <a:pt x="463" y="1304"/>
                  </a:lnTo>
                  <a:lnTo>
                    <a:pt x="433" y="1319"/>
                  </a:lnTo>
                  <a:lnTo>
                    <a:pt x="403" y="1304"/>
                  </a:lnTo>
                  <a:lnTo>
                    <a:pt x="373" y="1304"/>
                  </a:lnTo>
                  <a:lnTo>
                    <a:pt x="344" y="1259"/>
                  </a:lnTo>
                  <a:lnTo>
                    <a:pt x="299" y="1274"/>
                  </a:lnTo>
                  <a:lnTo>
                    <a:pt x="314" y="1304"/>
                  </a:lnTo>
                  <a:lnTo>
                    <a:pt x="284" y="1319"/>
                  </a:lnTo>
                  <a:lnTo>
                    <a:pt x="254" y="1334"/>
                  </a:lnTo>
                  <a:lnTo>
                    <a:pt x="239" y="1334"/>
                  </a:lnTo>
                  <a:lnTo>
                    <a:pt x="209" y="1289"/>
                  </a:lnTo>
                  <a:lnTo>
                    <a:pt x="164" y="1274"/>
                  </a:lnTo>
                  <a:lnTo>
                    <a:pt x="119" y="1274"/>
                  </a:lnTo>
                  <a:lnTo>
                    <a:pt x="75" y="1319"/>
                  </a:lnTo>
                  <a:lnTo>
                    <a:pt x="45" y="1349"/>
                  </a:lnTo>
                  <a:lnTo>
                    <a:pt x="0" y="1393"/>
                  </a:lnTo>
                  <a:lnTo>
                    <a:pt x="15" y="1408"/>
                  </a:lnTo>
                  <a:lnTo>
                    <a:pt x="60" y="1423"/>
                  </a:lnTo>
                  <a:lnTo>
                    <a:pt x="89" y="1468"/>
                  </a:lnTo>
                  <a:lnTo>
                    <a:pt x="134" y="1483"/>
                  </a:lnTo>
                  <a:lnTo>
                    <a:pt x="134" y="1513"/>
                  </a:lnTo>
                  <a:lnTo>
                    <a:pt x="104" y="1543"/>
                  </a:lnTo>
                  <a:lnTo>
                    <a:pt x="119" y="1573"/>
                  </a:lnTo>
                  <a:lnTo>
                    <a:pt x="149" y="1603"/>
                  </a:lnTo>
                  <a:lnTo>
                    <a:pt x="164" y="1678"/>
                  </a:lnTo>
                  <a:lnTo>
                    <a:pt x="179" y="1693"/>
                  </a:lnTo>
                  <a:lnTo>
                    <a:pt x="179" y="1708"/>
                  </a:lnTo>
                  <a:lnTo>
                    <a:pt x="194" y="1768"/>
                  </a:lnTo>
                  <a:lnTo>
                    <a:pt x="224" y="1753"/>
                  </a:lnTo>
                  <a:lnTo>
                    <a:pt x="239" y="1723"/>
                  </a:lnTo>
                  <a:lnTo>
                    <a:pt x="269" y="1738"/>
                  </a:lnTo>
                  <a:lnTo>
                    <a:pt x="314" y="1693"/>
                  </a:lnTo>
                  <a:lnTo>
                    <a:pt x="358" y="1693"/>
                  </a:lnTo>
                  <a:lnTo>
                    <a:pt x="373" y="1738"/>
                  </a:lnTo>
                  <a:lnTo>
                    <a:pt x="403" y="1798"/>
                  </a:lnTo>
                  <a:lnTo>
                    <a:pt x="418" y="1798"/>
                  </a:lnTo>
                  <a:lnTo>
                    <a:pt x="463" y="1738"/>
                  </a:lnTo>
                  <a:lnTo>
                    <a:pt x="493" y="1693"/>
                  </a:lnTo>
                  <a:lnTo>
                    <a:pt x="523" y="1693"/>
                  </a:lnTo>
                  <a:lnTo>
                    <a:pt x="598" y="1693"/>
                  </a:lnTo>
                  <a:lnTo>
                    <a:pt x="627" y="1663"/>
                  </a:lnTo>
                  <a:lnTo>
                    <a:pt x="657" y="1678"/>
                  </a:lnTo>
                  <a:lnTo>
                    <a:pt x="657" y="1708"/>
                  </a:lnTo>
                  <a:lnTo>
                    <a:pt x="672" y="1708"/>
                  </a:lnTo>
                  <a:lnTo>
                    <a:pt x="717" y="1708"/>
                  </a:lnTo>
                  <a:lnTo>
                    <a:pt x="747" y="1678"/>
                  </a:lnTo>
                  <a:lnTo>
                    <a:pt x="822" y="1618"/>
                  </a:lnTo>
                  <a:lnTo>
                    <a:pt x="867" y="1663"/>
                  </a:lnTo>
                  <a:lnTo>
                    <a:pt x="881" y="1663"/>
                  </a:lnTo>
                  <a:lnTo>
                    <a:pt x="926" y="1663"/>
                  </a:lnTo>
                  <a:lnTo>
                    <a:pt x="956" y="1648"/>
                  </a:lnTo>
                  <a:lnTo>
                    <a:pt x="1001" y="1663"/>
                  </a:lnTo>
                  <a:lnTo>
                    <a:pt x="1016" y="1603"/>
                  </a:lnTo>
                  <a:lnTo>
                    <a:pt x="986" y="1588"/>
                  </a:lnTo>
                  <a:lnTo>
                    <a:pt x="986" y="1573"/>
                  </a:lnTo>
                  <a:lnTo>
                    <a:pt x="1031" y="1543"/>
                  </a:lnTo>
                  <a:lnTo>
                    <a:pt x="1046" y="1573"/>
                  </a:lnTo>
                  <a:lnTo>
                    <a:pt x="1121" y="1678"/>
                  </a:lnTo>
                  <a:lnTo>
                    <a:pt x="1136" y="1708"/>
                  </a:lnTo>
                  <a:lnTo>
                    <a:pt x="1180" y="1708"/>
                  </a:lnTo>
                  <a:lnTo>
                    <a:pt x="1165" y="1678"/>
                  </a:lnTo>
                  <a:lnTo>
                    <a:pt x="1180" y="1633"/>
                  </a:lnTo>
                  <a:lnTo>
                    <a:pt x="1225" y="1603"/>
                  </a:lnTo>
                  <a:lnTo>
                    <a:pt x="1255" y="1588"/>
                  </a:lnTo>
                  <a:lnTo>
                    <a:pt x="1285" y="1573"/>
                  </a:lnTo>
                  <a:lnTo>
                    <a:pt x="1315" y="1588"/>
                  </a:lnTo>
                  <a:lnTo>
                    <a:pt x="1405" y="1588"/>
                  </a:lnTo>
                  <a:lnTo>
                    <a:pt x="1449" y="1588"/>
                  </a:lnTo>
                  <a:lnTo>
                    <a:pt x="1464" y="1633"/>
                  </a:lnTo>
                  <a:lnTo>
                    <a:pt x="1509" y="1693"/>
                  </a:lnTo>
                  <a:lnTo>
                    <a:pt x="1569" y="1708"/>
                  </a:lnTo>
                  <a:lnTo>
                    <a:pt x="1584" y="1753"/>
                  </a:lnTo>
                  <a:lnTo>
                    <a:pt x="1584" y="1783"/>
                  </a:lnTo>
                  <a:lnTo>
                    <a:pt x="1539" y="1813"/>
                  </a:lnTo>
                  <a:lnTo>
                    <a:pt x="1509" y="1828"/>
                  </a:lnTo>
                  <a:lnTo>
                    <a:pt x="1434" y="1873"/>
                  </a:lnTo>
                  <a:lnTo>
                    <a:pt x="1345" y="1903"/>
                  </a:lnTo>
                  <a:lnTo>
                    <a:pt x="1330" y="1933"/>
                  </a:lnTo>
                  <a:lnTo>
                    <a:pt x="1285" y="1948"/>
                  </a:lnTo>
                  <a:lnTo>
                    <a:pt x="1255" y="1993"/>
                  </a:lnTo>
                  <a:lnTo>
                    <a:pt x="1210" y="2202"/>
                  </a:lnTo>
                  <a:lnTo>
                    <a:pt x="1210" y="2247"/>
                  </a:lnTo>
                  <a:lnTo>
                    <a:pt x="1270" y="2247"/>
                  </a:lnTo>
                  <a:lnTo>
                    <a:pt x="1300" y="2277"/>
                  </a:lnTo>
                  <a:lnTo>
                    <a:pt x="1315" y="2307"/>
                  </a:lnTo>
                  <a:lnTo>
                    <a:pt x="1345" y="2367"/>
                  </a:lnTo>
                  <a:lnTo>
                    <a:pt x="1360" y="2382"/>
                  </a:lnTo>
                  <a:lnTo>
                    <a:pt x="1375" y="2367"/>
                  </a:lnTo>
                  <a:lnTo>
                    <a:pt x="1375" y="2337"/>
                  </a:lnTo>
                  <a:lnTo>
                    <a:pt x="1390" y="2277"/>
                  </a:lnTo>
                  <a:lnTo>
                    <a:pt x="1419" y="2202"/>
                  </a:lnTo>
                  <a:lnTo>
                    <a:pt x="1419" y="2172"/>
                  </a:lnTo>
                  <a:lnTo>
                    <a:pt x="1434" y="2157"/>
                  </a:lnTo>
                  <a:lnTo>
                    <a:pt x="1419" y="2112"/>
                  </a:lnTo>
                  <a:lnTo>
                    <a:pt x="1434" y="2097"/>
                  </a:lnTo>
                  <a:lnTo>
                    <a:pt x="1494" y="2127"/>
                  </a:lnTo>
                  <a:lnTo>
                    <a:pt x="1524" y="2097"/>
                  </a:lnTo>
                  <a:lnTo>
                    <a:pt x="1554" y="2082"/>
                  </a:lnTo>
                  <a:lnTo>
                    <a:pt x="1599" y="2097"/>
                  </a:lnTo>
                  <a:lnTo>
                    <a:pt x="1629" y="2097"/>
                  </a:lnTo>
                  <a:lnTo>
                    <a:pt x="1674" y="2112"/>
                  </a:lnTo>
                  <a:lnTo>
                    <a:pt x="1718" y="2187"/>
                  </a:lnTo>
                  <a:lnTo>
                    <a:pt x="1748" y="2187"/>
                  </a:lnTo>
                  <a:lnTo>
                    <a:pt x="1778" y="2157"/>
                  </a:lnTo>
                  <a:lnTo>
                    <a:pt x="1778" y="2082"/>
                  </a:lnTo>
                  <a:lnTo>
                    <a:pt x="1793" y="2067"/>
                  </a:lnTo>
                  <a:lnTo>
                    <a:pt x="1823" y="2097"/>
                  </a:lnTo>
                  <a:lnTo>
                    <a:pt x="1853" y="2082"/>
                  </a:lnTo>
                  <a:lnTo>
                    <a:pt x="1883" y="2097"/>
                  </a:lnTo>
                  <a:lnTo>
                    <a:pt x="1853" y="2142"/>
                  </a:lnTo>
                  <a:lnTo>
                    <a:pt x="1853" y="2172"/>
                  </a:lnTo>
                  <a:lnTo>
                    <a:pt x="1853" y="2202"/>
                  </a:lnTo>
                  <a:lnTo>
                    <a:pt x="1883" y="2202"/>
                  </a:lnTo>
                  <a:lnTo>
                    <a:pt x="1928" y="2217"/>
                  </a:lnTo>
                  <a:lnTo>
                    <a:pt x="2002" y="2232"/>
                  </a:lnTo>
                  <a:lnTo>
                    <a:pt x="2032" y="2247"/>
                  </a:lnTo>
                  <a:lnTo>
                    <a:pt x="2062" y="2277"/>
                  </a:lnTo>
                  <a:lnTo>
                    <a:pt x="2092" y="2292"/>
                  </a:lnTo>
                  <a:lnTo>
                    <a:pt x="2122" y="2277"/>
                  </a:lnTo>
                  <a:lnTo>
                    <a:pt x="2182" y="2307"/>
                  </a:lnTo>
                  <a:lnTo>
                    <a:pt x="2241" y="2307"/>
                  </a:lnTo>
                  <a:lnTo>
                    <a:pt x="2256" y="2337"/>
                  </a:lnTo>
                  <a:lnTo>
                    <a:pt x="2271" y="2352"/>
                  </a:lnTo>
                  <a:lnTo>
                    <a:pt x="2286" y="2352"/>
                  </a:lnTo>
                  <a:lnTo>
                    <a:pt x="2301" y="2337"/>
                  </a:lnTo>
                  <a:lnTo>
                    <a:pt x="2286" y="2277"/>
                  </a:lnTo>
                  <a:lnTo>
                    <a:pt x="2286" y="2247"/>
                  </a:lnTo>
                  <a:lnTo>
                    <a:pt x="2316" y="2232"/>
                  </a:lnTo>
                  <a:lnTo>
                    <a:pt x="2286" y="2142"/>
                  </a:lnTo>
                  <a:lnTo>
                    <a:pt x="2376" y="2157"/>
                  </a:lnTo>
                  <a:lnTo>
                    <a:pt x="2466" y="2202"/>
                  </a:lnTo>
                  <a:lnTo>
                    <a:pt x="2451" y="2217"/>
                  </a:lnTo>
                  <a:lnTo>
                    <a:pt x="2495" y="2232"/>
                  </a:lnTo>
                  <a:lnTo>
                    <a:pt x="2555" y="2217"/>
                  </a:lnTo>
                  <a:lnTo>
                    <a:pt x="2555" y="2247"/>
                  </a:lnTo>
                  <a:lnTo>
                    <a:pt x="2555" y="2292"/>
                  </a:lnTo>
                  <a:lnTo>
                    <a:pt x="2540" y="2352"/>
                  </a:lnTo>
                  <a:lnTo>
                    <a:pt x="2495" y="2427"/>
                  </a:lnTo>
                  <a:lnTo>
                    <a:pt x="2481" y="2487"/>
                  </a:lnTo>
                  <a:lnTo>
                    <a:pt x="2451" y="2517"/>
                  </a:lnTo>
                  <a:lnTo>
                    <a:pt x="2406" y="2547"/>
                  </a:lnTo>
                  <a:lnTo>
                    <a:pt x="2421" y="2577"/>
                  </a:lnTo>
                  <a:lnTo>
                    <a:pt x="2451" y="2607"/>
                  </a:lnTo>
                  <a:lnTo>
                    <a:pt x="2481" y="2622"/>
                  </a:lnTo>
                  <a:lnTo>
                    <a:pt x="2540" y="2592"/>
                  </a:lnTo>
                  <a:lnTo>
                    <a:pt x="2585" y="2532"/>
                  </a:lnTo>
                  <a:lnTo>
                    <a:pt x="2600" y="2532"/>
                  </a:lnTo>
                  <a:lnTo>
                    <a:pt x="2645" y="2472"/>
                  </a:lnTo>
                  <a:lnTo>
                    <a:pt x="2660" y="2487"/>
                  </a:lnTo>
                  <a:lnTo>
                    <a:pt x="2705" y="2457"/>
                  </a:lnTo>
                  <a:lnTo>
                    <a:pt x="2720" y="2472"/>
                  </a:lnTo>
                  <a:lnTo>
                    <a:pt x="2750" y="2427"/>
                  </a:lnTo>
                  <a:lnTo>
                    <a:pt x="2824" y="2427"/>
                  </a:lnTo>
                  <a:lnTo>
                    <a:pt x="2824" y="2502"/>
                  </a:lnTo>
                  <a:lnTo>
                    <a:pt x="2899" y="2577"/>
                  </a:lnTo>
                  <a:lnTo>
                    <a:pt x="2869" y="2607"/>
                  </a:lnTo>
                  <a:lnTo>
                    <a:pt x="2854" y="2637"/>
                  </a:lnTo>
                  <a:lnTo>
                    <a:pt x="2809" y="2637"/>
                  </a:lnTo>
                  <a:lnTo>
                    <a:pt x="2794" y="2652"/>
                  </a:lnTo>
                  <a:lnTo>
                    <a:pt x="2809" y="2682"/>
                  </a:lnTo>
                  <a:lnTo>
                    <a:pt x="2854" y="2712"/>
                  </a:lnTo>
                  <a:lnTo>
                    <a:pt x="2884" y="2697"/>
                  </a:lnTo>
                  <a:lnTo>
                    <a:pt x="2884" y="2667"/>
                  </a:lnTo>
                  <a:lnTo>
                    <a:pt x="2974" y="2622"/>
                  </a:lnTo>
                  <a:lnTo>
                    <a:pt x="3004" y="2637"/>
                  </a:lnTo>
                  <a:lnTo>
                    <a:pt x="3033" y="2562"/>
                  </a:lnTo>
                  <a:lnTo>
                    <a:pt x="3078" y="2562"/>
                  </a:lnTo>
                  <a:lnTo>
                    <a:pt x="3108" y="2532"/>
                  </a:lnTo>
                  <a:lnTo>
                    <a:pt x="3093" y="2532"/>
                  </a:lnTo>
                  <a:lnTo>
                    <a:pt x="3123" y="2517"/>
                  </a:lnTo>
                  <a:lnTo>
                    <a:pt x="3168" y="2517"/>
                  </a:lnTo>
                  <a:lnTo>
                    <a:pt x="3168" y="2547"/>
                  </a:lnTo>
                  <a:lnTo>
                    <a:pt x="3198" y="2577"/>
                  </a:lnTo>
                  <a:lnTo>
                    <a:pt x="3273" y="2517"/>
                  </a:lnTo>
                  <a:lnTo>
                    <a:pt x="3302" y="2532"/>
                  </a:lnTo>
                  <a:lnTo>
                    <a:pt x="3332" y="2502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57" name="Freeform 19"/>
            <p:cNvSpPr>
              <a:spLocks/>
            </p:cNvSpPr>
            <p:nvPr/>
          </p:nvSpPr>
          <p:spPr bwMode="auto">
            <a:xfrm>
              <a:off x="4465" y="2325"/>
              <a:ext cx="3060" cy="2357"/>
            </a:xfrm>
            <a:custGeom>
              <a:avLst/>
              <a:gdLst>
                <a:gd name="T0" fmla="*/ 12 w 3437"/>
                <a:gd name="T1" fmla="*/ 555 h 2427"/>
                <a:gd name="T2" fmla="*/ 13 w 3437"/>
                <a:gd name="T3" fmla="*/ 578 h 2427"/>
                <a:gd name="T4" fmla="*/ 14 w 3437"/>
                <a:gd name="T5" fmla="*/ 559 h 2427"/>
                <a:gd name="T6" fmla="*/ 14 w 3437"/>
                <a:gd name="T7" fmla="*/ 608 h 2427"/>
                <a:gd name="T8" fmla="*/ 15 w 3437"/>
                <a:gd name="T9" fmla="*/ 614 h 2427"/>
                <a:gd name="T10" fmla="*/ 16 w 3437"/>
                <a:gd name="T11" fmla="*/ 608 h 2427"/>
                <a:gd name="T12" fmla="*/ 18 w 3437"/>
                <a:gd name="T13" fmla="*/ 644 h 2427"/>
                <a:gd name="T14" fmla="*/ 18 w 3437"/>
                <a:gd name="T15" fmla="*/ 675 h 2427"/>
                <a:gd name="T16" fmla="*/ 18 w 3437"/>
                <a:gd name="T17" fmla="*/ 704 h 2427"/>
                <a:gd name="T18" fmla="*/ 19 w 3437"/>
                <a:gd name="T19" fmla="*/ 686 h 2427"/>
                <a:gd name="T20" fmla="*/ 20 w 3437"/>
                <a:gd name="T21" fmla="*/ 692 h 2427"/>
                <a:gd name="T22" fmla="*/ 20 w 3437"/>
                <a:gd name="T23" fmla="*/ 675 h 2427"/>
                <a:gd name="T24" fmla="*/ 22 w 3437"/>
                <a:gd name="T25" fmla="*/ 665 h 2427"/>
                <a:gd name="T26" fmla="*/ 23 w 3437"/>
                <a:gd name="T27" fmla="*/ 608 h 2427"/>
                <a:gd name="T28" fmla="*/ 25 w 3437"/>
                <a:gd name="T29" fmla="*/ 608 h 2427"/>
                <a:gd name="T30" fmla="*/ 26 w 3437"/>
                <a:gd name="T31" fmla="*/ 584 h 2427"/>
                <a:gd name="T32" fmla="*/ 25 w 3437"/>
                <a:gd name="T33" fmla="*/ 540 h 2427"/>
                <a:gd name="T34" fmla="*/ 25 w 3437"/>
                <a:gd name="T35" fmla="*/ 510 h 2427"/>
                <a:gd name="T36" fmla="*/ 24 w 3437"/>
                <a:gd name="T37" fmla="*/ 426 h 2427"/>
                <a:gd name="T38" fmla="*/ 24 w 3437"/>
                <a:gd name="T39" fmla="*/ 371 h 2427"/>
                <a:gd name="T40" fmla="*/ 24 w 3437"/>
                <a:gd name="T41" fmla="*/ 319 h 2427"/>
                <a:gd name="T42" fmla="*/ 23 w 3437"/>
                <a:gd name="T43" fmla="*/ 276 h 2427"/>
                <a:gd name="T44" fmla="*/ 21 w 3437"/>
                <a:gd name="T45" fmla="*/ 197 h 2427"/>
                <a:gd name="T46" fmla="*/ 20 w 3437"/>
                <a:gd name="T47" fmla="*/ 184 h 2427"/>
                <a:gd name="T48" fmla="*/ 18 w 3437"/>
                <a:gd name="T49" fmla="*/ 201 h 2427"/>
                <a:gd name="T50" fmla="*/ 17 w 3437"/>
                <a:gd name="T51" fmla="*/ 232 h 2427"/>
                <a:gd name="T52" fmla="*/ 16 w 3437"/>
                <a:gd name="T53" fmla="*/ 246 h 2427"/>
                <a:gd name="T54" fmla="*/ 16 w 3437"/>
                <a:gd name="T55" fmla="*/ 302 h 2427"/>
                <a:gd name="T56" fmla="*/ 14 w 3437"/>
                <a:gd name="T57" fmla="*/ 298 h 2427"/>
                <a:gd name="T58" fmla="*/ 12 w 3437"/>
                <a:gd name="T59" fmla="*/ 272 h 2427"/>
                <a:gd name="T60" fmla="*/ 11 w 3437"/>
                <a:gd name="T61" fmla="*/ 201 h 2427"/>
                <a:gd name="T62" fmla="*/ 10 w 3437"/>
                <a:gd name="T63" fmla="*/ 162 h 2427"/>
                <a:gd name="T64" fmla="*/ 10 w 3437"/>
                <a:gd name="T65" fmla="*/ 137 h 2427"/>
                <a:gd name="T66" fmla="*/ 8 w 3437"/>
                <a:gd name="T67" fmla="*/ 106 h 2427"/>
                <a:gd name="T68" fmla="*/ 7 w 3437"/>
                <a:gd name="T69" fmla="*/ 79 h 2427"/>
                <a:gd name="T70" fmla="*/ 7 w 3437"/>
                <a:gd name="T71" fmla="*/ 0 h 2427"/>
                <a:gd name="T72" fmla="*/ 5 w 3437"/>
                <a:gd name="T73" fmla="*/ 62 h 2427"/>
                <a:gd name="T74" fmla="*/ 4 w 3437"/>
                <a:gd name="T75" fmla="*/ 83 h 2427"/>
                <a:gd name="T76" fmla="*/ 4 w 3437"/>
                <a:gd name="T77" fmla="*/ 76 h 2427"/>
                <a:gd name="T78" fmla="*/ 4 w 3437"/>
                <a:gd name="T79" fmla="*/ 110 h 2427"/>
                <a:gd name="T80" fmla="*/ 4 w 3437"/>
                <a:gd name="T81" fmla="*/ 162 h 2427"/>
                <a:gd name="T82" fmla="*/ 4 w 3437"/>
                <a:gd name="T83" fmla="*/ 193 h 2427"/>
                <a:gd name="T84" fmla="*/ 4 w 3437"/>
                <a:gd name="T85" fmla="*/ 211 h 2427"/>
                <a:gd name="T86" fmla="*/ 4 w 3437"/>
                <a:gd name="T87" fmla="*/ 237 h 2427"/>
                <a:gd name="T88" fmla="*/ 4 w 3437"/>
                <a:gd name="T89" fmla="*/ 302 h 2427"/>
                <a:gd name="T90" fmla="*/ 4 w 3437"/>
                <a:gd name="T91" fmla="*/ 358 h 2427"/>
                <a:gd name="T92" fmla="*/ 4 w 3437"/>
                <a:gd name="T93" fmla="*/ 369 h 2427"/>
                <a:gd name="T94" fmla="*/ 4 w 3437"/>
                <a:gd name="T95" fmla="*/ 426 h 2427"/>
                <a:gd name="T96" fmla="*/ 5 w 3437"/>
                <a:gd name="T97" fmla="*/ 403 h 2427"/>
                <a:gd name="T98" fmla="*/ 6 w 3437"/>
                <a:gd name="T99" fmla="*/ 434 h 2427"/>
                <a:gd name="T100" fmla="*/ 7 w 3437"/>
                <a:gd name="T101" fmla="*/ 413 h 2427"/>
                <a:gd name="T102" fmla="*/ 8 w 3437"/>
                <a:gd name="T103" fmla="*/ 426 h 2427"/>
                <a:gd name="T104" fmla="*/ 9 w 3437"/>
                <a:gd name="T105" fmla="*/ 428 h 2427"/>
                <a:gd name="T106" fmla="*/ 10 w 3437"/>
                <a:gd name="T107" fmla="*/ 415 h 2427"/>
                <a:gd name="T108" fmla="*/ 10 w 3437"/>
                <a:gd name="T109" fmla="*/ 428 h 2427"/>
                <a:gd name="T110" fmla="*/ 11 w 3437"/>
                <a:gd name="T111" fmla="*/ 460 h 242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437"/>
                <a:gd name="T169" fmla="*/ 0 h 2427"/>
                <a:gd name="T170" fmla="*/ 3437 w 3437"/>
                <a:gd name="T171" fmla="*/ 2427 h 242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437" h="2427">
                  <a:moveTo>
                    <a:pt x="1554" y="1738"/>
                  </a:moveTo>
                  <a:lnTo>
                    <a:pt x="1584" y="1798"/>
                  </a:lnTo>
                  <a:lnTo>
                    <a:pt x="1629" y="1858"/>
                  </a:lnTo>
                  <a:lnTo>
                    <a:pt x="1644" y="1888"/>
                  </a:lnTo>
                  <a:lnTo>
                    <a:pt x="1659" y="1977"/>
                  </a:lnTo>
                  <a:lnTo>
                    <a:pt x="1689" y="1962"/>
                  </a:lnTo>
                  <a:lnTo>
                    <a:pt x="1734" y="1992"/>
                  </a:lnTo>
                  <a:lnTo>
                    <a:pt x="1764" y="1977"/>
                  </a:lnTo>
                  <a:lnTo>
                    <a:pt x="1808" y="1977"/>
                  </a:lnTo>
                  <a:lnTo>
                    <a:pt x="1838" y="1962"/>
                  </a:lnTo>
                  <a:lnTo>
                    <a:pt x="1913" y="1947"/>
                  </a:lnTo>
                  <a:lnTo>
                    <a:pt x="1943" y="1917"/>
                  </a:lnTo>
                  <a:lnTo>
                    <a:pt x="1943" y="1947"/>
                  </a:lnTo>
                  <a:lnTo>
                    <a:pt x="1943" y="1977"/>
                  </a:lnTo>
                  <a:lnTo>
                    <a:pt x="1913" y="2037"/>
                  </a:lnTo>
                  <a:lnTo>
                    <a:pt x="1913" y="2082"/>
                  </a:lnTo>
                  <a:lnTo>
                    <a:pt x="1943" y="2082"/>
                  </a:lnTo>
                  <a:lnTo>
                    <a:pt x="1928" y="2112"/>
                  </a:lnTo>
                  <a:lnTo>
                    <a:pt x="2003" y="2127"/>
                  </a:lnTo>
                  <a:lnTo>
                    <a:pt x="1988" y="2097"/>
                  </a:lnTo>
                  <a:lnTo>
                    <a:pt x="2018" y="2127"/>
                  </a:lnTo>
                  <a:lnTo>
                    <a:pt x="2077" y="2082"/>
                  </a:lnTo>
                  <a:lnTo>
                    <a:pt x="2152" y="2067"/>
                  </a:lnTo>
                  <a:lnTo>
                    <a:pt x="2167" y="2082"/>
                  </a:lnTo>
                  <a:lnTo>
                    <a:pt x="2197" y="2052"/>
                  </a:lnTo>
                  <a:lnTo>
                    <a:pt x="2317" y="2142"/>
                  </a:lnTo>
                  <a:lnTo>
                    <a:pt x="2346" y="2157"/>
                  </a:lnTo>
                  <a:lnTo>
                    <a:pt x="2391" y="2202"/>
                  </a:lnTo>
                  <a:lnTo>
                    <a:pt x="2421" y="2232"/>
                  </a:lnTo>
                  <a:lnTo>
                    <a:pt x="2391" y="2232"/>
                  </a:lnTo>
                  <a:lnTo>
                    <a:pt x="2376" y="2292"/>
                  </a:lnTo>
                  <a:lnTo>
                    <a:pt x="2376" y="2307"/>
                  </a:lnTo>
                  <a:lnTo>
                    <a:pt x="2331" y="2352"/>
                  </a:lnTo>
                  <a:lnTo>
                    <a:pt x="2391" y="2367"/>
                  </a:lnTo>
                  <a:lnTo>
                    <a:pt x="2376" y="2382"/>
                  </a:lnTo>
                  <a:lnTo>
                    <a:pt x="2376" y="2412"/>
                  </a:lnTo>
                  <a:lnTo>
                    <a:pt x="2436" y="2412"/>
                  </a:lnTo>
                  <a:lnTo>
                    <a:pt x="2451" y="2427"/>
                  </a:lnTo>
                  <a:lnTo>
                    <a:pt x="2481" y="2367"/>
                  </a:lnTo>
                  <a:lnTo>
                    <a:pt x="2526" y="2352"/>
                  </a:lnTo>
                  <a:lnTo>
                    <a:pt x="2556" y="2337"/>
                  </a:lnTo>
                  <a:lnTo>
                    <a:pt x="2556" y="2382"/>
                  </a:lnTo>
                  <a:lnTo>
                    <a:pt x="2600" y="2412"/>
                  </a:lnTo>
                  <a:lnTo>
                    <a:pt x="2660" y="2367"/>
                  </a:lnTo>
                  <a:lnTo>
                    <a:pt x="2675" y="2352"/>
                  </a:lnTo>
                  <a:lnTo>
                    <a:pt x="2675" y="2322"/>
                  </a:lnTo>
                  <a:lnTo>
                    <a:pt x="2720" y="2322"/>
                  </a:lnTo>
                  <a:lnTo>
                    <a:pt x="2705" y="2307"/>
                  </a:lnTo>
                  <a:lnTo>
                    <a:pt x="2765" y="2292"/>
                  </a:lnTo>
                  <a:lnTo>
                    <a:pt x="2825" y="2292"/>
                  </a:lnTo>
                  <a:lnTo>
                    <a:pt x="2884" y="2337"/>
                  </a:lnTo>
                  <a:lnTo>
                    <a:pt x="2914" y="2277"/>
                  </a:lnTo>
                  <a:lnTo>
                    <a:pt x="2899" y="2262"/>
                  </a:lnTo>
                  <a:lnTo>
                    <a:pt x="2914" y="2187"/>
                  </a:lnTo>
                  <a:lnTo>
                    <a:pt x="2989" y="2127"/>
                  </a:lnTo>
                  <a:lnTo>
                    <a:pt x="3004" y="2082"/>
                  </a:lnTo>
                  <a:lnTo>
                    <a:pt x="3019" y="2037"/>
                  </a:lnTo>
                  <a:lnTo>
                    <a:pt x="3064" y="2022"/>
                  </a:lnTo>
                  <a:lnTo>
                    <a:pt x="3168" y="1992"/>
                  </a:lnTo>
                  <a:lnTo>
                    <a:pt x="3243" y="2082"/>
                  </a:lnTo>
                  <a:lnTo>
                    <a:pt x="3318" y="2082"/>
                  </a:lnTo>
                  <a:lnTo>
                    <a:pt x="3437" y="2052"/>
                  </a:lnTo>
                  <a:lnTo>
                    <a:pt x="3407" y="2007"/>
                  </a:lnTo>
                  <a:lnTo>
                    <a:pt x="3363" y="1992"/>
                  </a:lnTo>
                  <a:lnTo>
                    <a:pt x="3288" y="1962"/>
                  </a:lnTo>
                  <a:lnTo>
                    <a:pt x="3288" y="1917"/>
                  </a:lnTo>
                  <a:lnTo>
                    <a:pt x="3273" y="1902"/>
                  </a:lnTo>
                  <a:lnTo>
                    <a:pt x="3273" y="1843"/>
                  </a:lnTo>
                  <a:lnTo>
                    <a:pt x="3288" y="1828"/>
                  </a:lnTo>
                  <a:lnTo>
                    <a:pt x="3273" y="1813"/>
                  </a:lnTo>
                  <a:lnTo>
                    <a:pt x="3288" y="1798"/>
                  </a:lnTo>
                  <a:lnTo>
                    <a:pt x="3273" y="1753"/>
                  </a:lnTo>
                  <a:lnTo>
                    <a:pt x="3273" y="1678"/>
                  </a:lnTo>
                  <a:lnTo>
                    <a:pt x="3273" y="1603"/>
                  </a:lnTo>
                  <a:lnTo>
                    <a:pt x="3243" y="1543"/>
                  </a:lnTo>
                  <a:lnTo>
                    <a:pt x="3183" y="1453"/>
                  </a:lnTo>
                  <a:lnTo>
                    <a:pt x="3198" y="1423"/>
                  </a:lnTo>
                  <a:lnTo>
                    <a:pt x="3153" y="1363"/>
                  </a:lnTo>
                  <a:lnTo>
                    <a:pt x="3153" y="1303"/>
                  </a:lnTo>
                  <a:lnTo>
                    <a:pt x="3153" y="1273"/>
                  </a:lnTo>
                  <a:lnTo>
                    <a:pt x="3124" y="1228"/>
                  </a:lnTo>
                  <a:lnTo>
                    <a:pt x="3138" y="1213"/>
                  </a:lnTo>
                  <a:lnTo>
                    <a:pt x="3213" y="1169"/>
                  </a:lnTo>
                  <a:lnTo>
                    <a:pt x="3153" y="1094"/>
                  </a:lnTo>
                  <a:lnTo>
                    <a:pt x="3198" y="1049"/>
                  </a:lnTo>
                  <a:lnTo>
                    <a:pt x="3138" y="974"/>
                  </a:lnTo>
                  <a:lnTo>
                    <a:pt x="3049" y="1004"/>
                  </a:lnTo>
                  <a:lnTo>
                    <a:pt x="3019" y="944"/>
                  </a:lnTo>
                  <a:lnTo>
                    <a:pt x="2959" y="914"/>
                  </a:lnTo>
                  <a:lnTo>
                    <a:pt x="2989" y="884"/>
                  </a:lnTo>
                  <a:lnTo>
                    <a:pt x="2929" y="794"/>
                  </a:lnTo>
                  <a:lnTo>
                    <a:pt x="2855" y="674"/>
                  </a:lnTo>
                  <a:lnTo>
                    <a:pt x="2825" y="569"/>
                  </a:lnTo>
                  <a:lnTo>
                    <a:pt x="2735" y="599"/>
                  </a:lnTo>
                  <a:lnTo>
                    <a:pt x="2690" y="554"/>
                  </a:lnTo>
                  <a:lnTo>
                    <a:pt x="2675" y="629"/>
                  </a:lnTo>
                  <a:lnTo>
                    <a:pt x="2615" y="659"/>
                  </a:lnTo>
                  <a:lnTo>
                    <a:pt x="2600" y="674"/>
                  </a:lnTo>
                  <a:lnTo>
                    <a:pt x="2511" y="614"/>
                  </a:lnTo>
                  <a:lnTo>
                    <a:pt x="2421" y="689"/>
                  </a:lnTo>
                  <a:lnTo>
                    <a:pt x="2361" y="659"/>
                  </a:lnTo>
                  <a:lnTo>
                    <a:pt x="2302" y="734"/>
                  </a:lnTo>
                  <a:lnTo>
                    <a:pt x="2242" y="749"/>
                  </a:lnTo>
                  <a:lnTo>
                    <a:pt x="2242" y="794"/>
                  </a:lnTo>
                  <a:lnTo>
                    <a:pt x="2212" y="794"/>
                  </a:lnTo>
                  <a:lnTo>
                    <a:pt x="2152" y="779"/>
                  </a:lnTo>
                  <a:lnTo>
                    <a:pt x="2107" y="824"/>
                  </a:lnTo>
                  <a:lnTo>
                    <a:pt x="2092" y="839"/>
                  </a:lnTo>
                  <a:lnTo>
                    <a:pt x="2122" y="899"/>
                  </a:lnTo>
                  <a:lnTo>
                    <a:pt x="2077" y="899"/>
                  </a:lnTo>
                  <a:lnTo>
                    <a:pt x="2077" y="989"/>
                  </a:lnTo>
                  <a:lnTo>
                    <a:pt x="2048" y="1034"/>
                  </a:lnTo>
                  <a:lnTo>
                    <a:pt x="2003" y="1034"/>
                  </a:lnTo>
                  <a:lnTo>
                    <a:pt x="2003" y="1094"/>
                  </a:lnTo>
                  <a:lnTo>
                    <a:pt x="1988" y="1094"/>
                  </a:lnTo>
                  <a:lnTo>
                    <a:pt x="1928" y="1019"/>
                  </a:lnTo>
                  <a:lnTo>
                    <a:pt x="1883" y="1049"/>
                  </a:lnTo>
                  <a:lnTo>
                    <a:pt x="1794" y="944"/>
                  </a:lnTo>
                  <a:lnTo>
                    <a:pt x="1689" y="989"/>
                  </a:lnTo>
                  <a:lnTo>
                    <a:pt x="1629" y="929"/>
                  </a:lnTo>
                  <a:lnTo>
                    <a:pt x="1584" y="854"/>
                  </a:lnTo>
                  <a:lnTo>
                    <a:pt x="1584" y="794"/>
                  </a:lnTo>
                  <a:lnTo>
                    <a:pt x="1525" y="779"/>
                  </a:lnTo>
                  <a:lnTo>
                    <a:pt x="1510" y="689"/>
                  </a:lnTo>
                  <a:lnTo>
                    <a:pt x="1495" y="689"/>
                  </a:lnTo>
                  <a:lnTo>
                    <a:pt x="1495" y="674"/>
                  </a:lnTo>
                  <a:lnTo>
                    <a:pt x="1450" y="644"/>
                  </a:lnTo>
                  <a:lnTo>
                    <a:pt x="1375" y="554"/>
                  </a:lnTo>
                  <a:lnTo>
                    <a:pt x="1390" y="494"/>
                  </a:lnTo>
                  <a:lnTo>
                    <a:pt x="1345" y="465"/>
                  </a:lnTo>
                  <a:lnTo>
                    <a:pt x="1300" y="480"/>
                  </a:lnTo>
                  <a:lnTo>
                    <a:pt x="1241" y="465"/>
                  </a:lnTo>
                  <a:lnTo>
                    <a:pt x="1196" y="435"/>
                  </a:lnTo>
                  <a:lnTo>
                    <a:pt x="1181" y="465"/>
                  </a:lnTo>
                  <a:lnTo>
                    <a:pt x="1091" y="480"/>
                  </a:lnTo>
                  <a:lnTo>
                    <a:pt x="1061" y="360"/>
                  </a:lnTo>
                  <a:lnTo>
                    <a:pt x="1031" y="345"/>
                  </a:lnTo>
                  <a:lnTo>
                    <a:pt x="1016" y="270"/>
                  </a:lnTo>
                  <a:lnTo>
                    <a:pt x="972" y="285"/>
                  </a:lnTo>
                  <a:lnTo>
                    <a:pt x="972" y="270"/>
                  </a:lnTo>
                  <a:lnTo>
                    <a:pt x="1016" y="210"/>
                  </a:lnTo>
                  <a:lnTo>
                    <a:pt x="987" y="165"/>
                  </a:lnTo>
                  <a:lnTo>
                    <a:pt x="1016" y="30"/>
                  </a:lnTo>
                  <a:lnTo>
                    <a:pt x="972" y="0"/>
                  </a:lnTo>
                  <a:lnTo>
                    <a:pt x="867" y="30"/>
                  </a:lnTo>
                  <a:lnTo>
                    <a:pt x="807" y="165"/>
                  </a:lnTo>
                  <a:lnTo>
                    <a:pt x="747" y="285"/>
                  </a:lnTo>
                  <a:lnTo>
                    <a:pt x="703" y="210"/>
                  </a:lnTo>
                  <a:lnTo>
                    <a:pt x="643" y="255"/>
                  </a:lnTo>
                  <a:lnTo>
                    <a:pt x="598" y="360"/>
                  </a:lnTo>
                  <a:lnTo>
                    <a:pt x="553" y="375"/>
                  </a:lnTo>
                  <a:lnTo>
                    <a:pt x="478" y="285"/>
                  </a:lnTo>
                  <a:lnTo>
                    <a:pt x="478" y="300"/>
                  </a:lnTo>
                  <a:lnTo>
                    <a:pt x="419" y="315"/>
                  </a:lnTo>
                  <a:lnTo>
                    <a:pt x="374" y="210"/>
                  </a:lnTo>
                  <a:lnTo>
                    <a:pt x="269" y="255"/>
                  </a:lnTo>
                  <a:lnTo>
                    <a:pt x="254" y="270"/>
                  </a:lnTo>
                  <a:lnTo>
                    <a:pt x="209" y="255"/>
                  </a:lnTo>
                  <a:lnTo>
                    <a:pt x="60" y="345"/>
                  </a:lnTo>
                  <a:lnTo>
                    <a:pt x="90" y="375"/>
                  </a:lnTo>
                  <a:lnTo>
                    <a:pt x="45" y="450"/>
                  </a:lnTo>
                  <a:lnTo>
                    <a:pt x="45" y="465"/>
                  </a:lnTo>
                  <a:lnTo>
                    <a:pt x="15" y="465"/>
                  </a:lnTo>
                  <a:lnTo>
                    <a:pt x="15" y="554"/>
                  </a:lnTo>
                  <a:lnTo>
                    <a:pt x="30" y="584"/>
                  </a:lnTo>
                  <a:lnTo>
                    <a:pt x="0" y="599"/>
                  </a:lnTo>
                  <a:lnTo>
                    <a:pt x="0" y="644"/>
                  </a:lnTo>
                  <a:lnTo>
                    <a:pt x="90" y="659"/>
                  </a:lnTo>
                  <a:lnTo>
                    <a:pt x="194" y="704"/>
                  </a:lnTo>
                  <a:lnTo>
                    <a:pt x="194" y="644"/>
                  </a:lnTo>
                  <a:lnTo>
                    <a:pt x="239" y="674"/>
                  </a:lnTo>
                  <a:lnTo>
                    <a:pt x="314" y="719"/>
                  </a:lnTo>
                  <a:lnTo>
                    <a:pt x="284" y="734"/>
                  </a:lnTo>
                  <a:lnTo>
                    <a:pt x="344" y="734"/>
                  </a:lnTo>
                  <a:lnTo>
                    <a:pt x="299" y="749"/>
                  </a:lnTo>
                  <a:lnTo>
                    <a:pt x="180" y="809"/>
                  </a:lnTo>
                  <a:lnTo>
                    <a:pt x="90" y="884"/>
                  </a:lnTo>
                  <a:lnTo>
                    <a:pt x="105" y="929"/>
                  </a:lnTo>
                  <a:lnTo>
                    <a:pt x="150" y="989"/>
                  </a:lnTo>
                  <a:lnTo>
                    <a:pt x="180" y="1034"/>
                  </a:lnTo>
                  <a:lnTo>
                    <a:pt x="254" y="1094"/>
                  </a:lnTo>
                  <a:lnTo>
                    <a:pt x="180" y="1154"/>
                  </a:lnTo>
                  <a:lnTo>
                    <a:pt x="194" y="1198"/>
                  </a:lnTo>
                  <a:lnTo>
                    <a:pt x="209" y="1228"/>
                  </a:lnTo>
                  <a:lnTo>
                    <a:pt x="239" y="1228"/>
                  </a:lnTo>
                  <a:lnTo>
                    <a:pt x="299" y="1184"/>
                  </a:lnTo>
                  <a:lnTo>
                    <a:pt x="344" y="1243"/>
                  </a:lnTo>
                  <a:lnTo>
                    <a:pt x="359" y="1258"/>
                  </a:lnTo>
                  <a:lnTo>
                    <a:pt x="404" y="1318"/>
                  </a:lnTo>
                  <a:lnTo>
                    <a:pt x="478" y="1333"/>
                  </a:lnTo>
                  <a:lnTo>
                    <a:pt x="538" y="1393"/>
                  </a:lnTo>
                  <a:lnTo>
                    <a:pt x="613" y="1453"/>
                  </a:lnTo>
                  <a:lnTo>
                    <a:pt x="643" y="1423"/>
                  </a:lnTo>
                  <a:lnTo>
                    <a:pt x="703" y="1408"/>
                  </a:lnTo>
                  <a:lnTo>
                    <a:pt x="703" y="1378"/>
                  </a:lnTo>
                  <a:lnTo>
                    <a:pt x="732" y="1378"/>
                  </a:lnTo>
                  <a:lnTo>
                    <a:pt x="777" y="1453"/>
                  </a:lnTo>
                  <a:lnTo>
                    <a:pt x="807" y="1468"/>
                  </a:lnTo>
                  <a:lnTo>
                    <a:pt x="822" y="1453"/>
                  </a:lnTo>
                  <a:lnTo>
                    <a:pt x="852" y="1483"/>
                  </a:lnTo>
                  <a:lnTo>
                    <a:pt x="852" y="1438"/>
                  </a:lnTo>
                  <a:lnTo>
                    <a:pt x="897" y="1438"/>
                  </a:lnTo>
                  <a:lnTo>
                    <a:pt x="912" y="1408"/>
                  </a:lnTo>
                  <a:lnTo>
                    <a:pt x="942" y="1408"/>
                  </a:lnTo>
                  <a:lnTo>
                    <a:pt x="942" y="1438"/>
                  </a:lnTo>
                  <a:lnTo>
                    <a:pt x="972" y="1438"/>
                  </a:lnTo>
                  <a:lnTo>
                    <a:pt x="1001" y="1423"/>
                  </a:lnTo>
                  <a:lnTo>
                    <a:pt x="1031" y="1453"/>
                  </a:lnTo>
                  <a:lnTo>
                    <a:pt x="1061" y="1468"/>
                  </a:lnTo>
                  <a:lnTo>
                    <a:pt x="1076" y="1498"/>
                  </a:lnTo>
                  <a:lnTo>
                    <a:pt x="1121" y="1468"/>
                  </a:lnTo>
                  <a:lnTo>
                    <a:pt x="1151" y="1468"/>
                  </a:lnTo>
                  <a:lnTo>
                    <a:pt x="1211" y="1468"/>
                  </a:lnTo>
                  <a:lnTo>
                    <a:pt x="1211" y="1408"/>
                  </a:lnTo>
                  <a:lnTo>
                    <a:pt x="1241" y="1423"/>
                  </a:lnTo>
                  <a:lnTo>
                    <a:pt x="1285" y="1423"/>
                  </a:lnTo>
                  <a:lnTo>
                    <a:pt x="1285" y="1453"/>
                  </a:lnTo>
                  <a:lnTo>
                    <a:pt x="1345" y="1438"/>
                  </a:lnTo>
                  <a:lnTo>
                    <a:pt x="1390" y="1453"/>
                  </a:lnTo>
                  <a:lnTo>
                    <a:pt x="1360" y="1468"/>
                  </a:lnTo>
                  <a:lnTo>
                    <a:pt x="1390" y="1513"/>
                  </a:lnTo>
                  <a:lnTo>
                    <a:pt x="1435" y="1543"/>
                  </a:lnTo>
                  <a:lnTo>
                    <a:pt x="1450" y="1573"/>
                  </a:lnTo>
                  <a:lnTo>
                    <a:pt x="1480" y="1573"/>
                  </a:lnTo>
                  <a:lnTo>
                    <a:pt x="1525" y="1693"/>
                  </a:lnTo>
                  <a:lnTo>
                    <a:pt x="1554" y="1738"/>
                  </a:lnTo>
                  <a:close/>
                </a:path>
              </a:pathLst>
            </a:custGeom>
            <a:solidFill>
              <a:srgbClr val="FFCC99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58" name="Freeform 20"/>
            <p:cNvSpPr>
              <a:spLocks/>
            </p:cNvSpPr>
            <p:nvPr/>
          </p:nvSpPr>
          <p:spPr bwMode="auto">
            <a:xfrm>
              <a:off x="2631" y="1787"/>
              <a:ext cx="2313" cy="2575"/>
            </a:xfrm>
            <a:custGeom>
              <a:avLst/>
              <a:gdLst>
                <a:gd name="T0" fmla="*/ 16 w 2600"/>
                <a:gd name="T1" fmla="*/ 469 h 2651"/>
                <a:gd name="T2" fmla="*/ 16 w 2600"/>
                <a:gd name="T3" fmla="*/ 401 h 2651"/>
                <a:gd name="T4" fmla="*/ 18 w 2600"/>
                <a:gd name="T5" fmla="*/ 375 h 2651"/>
                <a:gd name="T6" fmla="*/ 16 w 2600"/>
                <a:gd name="T7" fmla="*/ 357 h 2651"/>
                <a:gd name="T8" fmla="*/ 14 w 2600"/>
                <a:gd name="T9" fmla="*/ 352 h 2651"/>
                <a:gd name="T10" fmla="*/ 12 w 2600"/>
                <a:gd name="T11" fmla="*/ 309 h 2651"/>
                <a:gd name="T12" fmla="*/ 12 w 2600"/>
                <a:gd name="T13" fmla="*/ 255 h 2651"/>
                <a:gd name="T14" fmla="*/ 12 w 2600"/>
                <a:gd name="T15" fmla="*/ 202 h 2651"/>
                <a:gd name="T16" fmla="*/ 11 w 2600"/>
                <a:gd name="T17" fmla="*/ 159 h 2651"/>
                <a:gd name="T18" fmla="*/ 11 w 2600"/>
                <a:gd name="T19" fmla="*/ 123 h 2651"/>
                <a:gd name="T20" fmla="*/ 11 w 2600"/>
                <a:gd name="T21" fmla="*/ 102 h 2651"/>
                <a:gd name="T22" fmla="*/ 11 w 2600"/>
                <a:gd name="T23" fmla="*/ 46 h 2651"/>
                <a:gd name="T24" fmla="*/ 10 w 2600"/>
                <a:gd name="T25" fmla="*/ 17 h 2651"/>
                <a:gd name="T26" fmla="*/ 8 w 2600"/>
                <a:gd name="T27" fmla="*/ 17 h 2651"/>
                <a:gd name="T28" fmla="*/ 6 w 2600"/>
                <a:gd name="T29" fmla="*/ 28 h 2651"/>
                <a:gd name="T30" fmla="*/ 4 w 2600"/>
                <a:gd name="T31" fmla="*/ 52 h 2651"/>
                <a:gd name="T32" fmla="*/ 4 w 2600"/>
                <a:gd name="T33" fmla="*/ 102 h 2651"/>
                <a:gd name="T34" fmla="*/ 4 w 2600"/>
                <a:gd name="T35" fmla="*/ 154 h 2651"/>
                <a:gd name="T36" fmla="*/ 4 w 2600"/>
                <a:gd name="T37" fmla="*/ 199 h 2651"/>
                <a:gd name="T38" fmla="*/ 4 w 2600"/>
                <a:gd name="T39" fmla="*/ 239 h 2651"/>
                <a:gd name="T40" fmla="*/ 4 w 2600"/>
                <a:gd name="T41" fmla="*/ 295 h 2651"/>
                <a:gd name="T42" fmla="*/ 4 w 2600"/>
                <a:gd name="T43" fmla="*/ 349 h 2651"/>
                <a:gd name="T44" fmla="*/ 4 w 2600"/>
                <a:gd name="T45" fmla="*/ 384 h 2651"/>
                <a:gd name="T46" fmla="*/ 4 w 2600"/>
                <a:gd name="T47" fmla="*/ 406 h 2651"/>
                <a:gd name="T48" fmla="*/ 5 w 2600"/>
                <a:gd name="T49" fmla="*/ 379 h 2651"/>
                <a:gd name="T50" fmla="*/ 5 w 2600"/>
                <a:gd name="T51" fmla="*/ 443 h 2651"/>
                <a:gd name="T52" fmla="*/ 6 w 2600"/>
                <a:gd name="T53" fmla="*/ 459 h 2651"/>
                <a:gd name="T54" fmla="*/ 7 w 2600"/>
                <a:gd name="T55" fmla="*/ 477 h 2651"/>
                <a:gd name="T56" fmla="*/ 7 w 2600"/>
                <a:gd name="T57" fmla="*/ 501 h 2651"/>
                <a:gd name="T58" fmla="*/ 6 w 2600"/>
                <a:gd name="T59" fmla="*/ 547 h 2651"/>
                <a:gd name="T60" fmla="*/ 6 w 2600"/>
                <a:gd name="T61" fmla="*/ 581 h 2651"/>
                <a:gd name="T62" fmla="*/ 8 w 2600"/>
                <a:gd name="T63" fmla="*/ 581 h 2651"/>
                <a:gd name="T64" fmla="*/ 8 w 2600"/>
                <a:gd name="T65" fmla="*/ 609 h 2651"/>
                <a:gd name="T66" fmla="*/ 9 w 2600"/>
                <a:gd name="T67" fmla="*/ 640 h 2651"/>
                <a:gd name="T68" fmla="*/ 9 w 2600"/>
                <a:gd name="T69" fmla="*/ 671 h 2651"/>
                <a:gd name="T70" fmla="*/ 10 w 2600"/>
                <a:gd name="T71" fmla="*/ 713 h 2651"/>
                <a:gd name="T72" fmla="*/ 11 w 2600"/>
                <a:gd name="T73" fmla="*/ 691 h 2651"/>
                <a:gd name="T74" fmla="*/ 12 w 2600"/>
                <a:gd name="T75" fmla="*/ 703 h 2651"/>
                <a:gd name="T76" fmla="*/ 12 w 2600"/>
                <a:gd name="T77" fmla="*/ 713 h 2651"/>
                <a:gd name="T78" fmla="*/ 12 w 2600"/>
                <a:gd name="T79" fmla="*/ 732 h 2651"/>
                <a:gd name="T80" fmla="*/ 12 w 2600"/>
                <a:gd name="T81" fmla="*/ 747 h 2651"/>
                <a:gd name="T82" fmla="*/ 13 w 2600"/>
                <a:gd name="T83" fmla="*/ 758 h 2651"/>
                <a:gd name="T84" fmla="*/ 14 w 2600"/>
                <a:gd name="T85" fmla="*/ 773 h 2651"/>
                <a:gd name="T86" fmla="*/ 15 w 2600"/>
                <a:gd name="T87" fmla="*/ 754 h 2651"/>
                <a:gd name="T88" fmla="*/ 15 w 2600"/>
                <a:gd name="T89" fmla="*/ 720 h 2651"/>
                <a:gd name="T90" fmla="*/ 16 w 2600"/>
                <a:gd name="T91" fmla="*/ 671 h 2651"/>
                <a:gd name="T92" fmla="*/ 15 w 2600"/>
                <a:gd name="T93" fmla="*/ 640 h 2651"/>
                <a:gd name="T94" fmla="*/ 15 w 2600"/>
                <a:gd name="T95" fmla="*/ 613 h 2651"/>
                <a:gd name="T96" fmla="*/ 16 w 2600"/>
                <a:gd name="T97" fmla="*/ 595 h 2651"/>
                <a:gd name="T98" fmla="*/ 17 w 2600"/>
                <a:gd name="T99" fmla="*/ 605 h 2651"/>
                <a:gd name="T100" fmla="*/ 18 w 2600"/>
                <a:gd name="T101" fmla="*/ 592 h 2651"/>
                <a:gd name="T102" fmla="*/ 19 w 2600"/>
                <a:gd name="T103" fmla="*/ 581 h 2651"/>
                <a:gd name="T104" fmla="*/ 19 w 2600"/>
                <a:gd name="T105" fmla="*/ 557 h 2651"/>
                <a:gd name="T106" fmla="*/ 18 w 2600"/>
                <a:gd name="T107" fmla="*/ 512 h 26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600"/>
                <a:gd name="T163" fmla="*/ 0 h 2651"/>
                <a:gd name="T164" fmla="*/ 2600 w 2600"/>
                <a:gd name="T165" fmla="*/ 2651 h 265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600" h="2651">
                  <a:moveTo>
                    <a:pt x="2256" y="1752"/>
                  </a:moveTo>
                  <a:lnTo>
                    <a:pt x="2242" y="1708"/>
                  </a:lnTo>
                  <a:lnTo>
                    <a:pt x="2316" y="1648"/>
                  </a:lnTo>
                  <a:lnTo>
                    <a:pt x="2242" y="1588"/>
                  </a:lnTo>
                  <a:lnTo>
                    <a:pt x="2212" y="1543"/>
                  </a:lnTo>
                  <a:lnTo>
                    <a:pt x="2167" y="1483"/>
                  </a:lnTo>
                  <a:lnTo>
                    <a:pt x="2152" y="1438"/>
                  </a:lnTo>
                  <a:lnTo>
                    <a:pt x="2242" y="1363"/>
                  </a:lnTo>
                  <a:lnTo>
                    <a:pt x="2361" y="1303"/>
                  </a:lnTo>
                  <a:lnTo>
                    <a:pt x="2406" y="1288"/>
                  </a:lnTo>
                  <a:lnTo>
                    <a:pt x="2346" y="1288"/>
                  </a:lnTo>
                  <a:lnTo>
                    <a:pt x="2376" y="1273"/>
                  </a:lnTo>
                  <a:lnTo>
                    <a:pt x="2301" y="1228"/>
                  </a:lnTo>
                  <a:lnTo>
                    <a:pt x="2256" y="1198"/>
                  </a:lnTo>
                  <a:lnTo>
                    <a:pt x="2256" y="1258"/>
                  </a:lnTo>
                  <a:lnTo>
                    <a:pt x="2152" y="1213"/>
                  </a:lnTo>
                  <a:lnTo>
                    <a:pt x="2062" y="1198"/>
                  </a:lnTo>
                  <a:lnTo>
                    <a:pt x="1987" y="1228"/>
                  </a:lnTo>
                  <a:lnTo>
                    <a:pt x="1973" y="1183"/>
                  </a:lnTo>
                  <a:lnTo>
                    <a:pt x="1913" y="1198"/>
                  </a:lnTo>
                  <a:lnTo>
                    <a:pt x="1868" y="1168"/>
                  </a:lnTo>
                  <a:lnTo>
                    <a:pt x="1823" y="1108"/>
                  </a:lnTo>
                  <a:lnTo>
                    <a:pt x="1763" y="1063"/>
                  </a:lnTo>
                  <a:lnTo>
                    <a:pt x="1763" y="1048"/>
                  </a:lnTo>
                  <a:lnTo>
                    <a:pt x="1733" y="1048"/>
                  </a:lnTo>
                  <a:lnTo>
                    <a:pt x="1719" y="1019"/>
                  </a:lnTo>
                  <a:lnTo>
                    <a:pt x="1704" y="914"/>
                  </a:lnTo>
                  <a:lnTo>
                    <a:pt x="1689" y="869"/>
                  </a:lnTo>
                  <a:lnTo>
                    <a:pt x="1689" y="839"/>
                  </a:lnTo>
                  <a:lnTo>
                    <a:pt x="1644" y="779"/>
                  </a:lnTo>
                  <a:lnTo>
                    <a:pt x="1644" y="734"/>
                  </a:lnTo>
                  <a:lnTo>
                    <a:pt x="1629" y="689"/>
                  </a:lnTo>
                  <a:lnTo>
                    <a:pt x="1614" y="644"/>
                  </a:lnTo>
                  <a:lnTo>
                    <a:pt x="1614" y="599"/>
                  </a:lnTo>
                  <a:lnTo>
                    <a:pt x="1584" y="554"/>
                  </a:lnTo>
                  <a:lnTo>
                    <a:pt x="1584" y="539"/>
                  </a:lnTo>
                  <a:lnTo>
                    <a:pt x="1569" y="509"/>
                  </a:lnTo>
                  <a:lnTo>
                    <a:pt x="1569" y="494"/>
                  </a:lnTo>
                  <a:lnTo>
                    <a:pt x="1539" y="449"/>
                  </a:lnTo>
                  <a:lnTo>
                    <a:pt x="1524" y="419"/>
                  </a:lnTo>
                  <a:lnTo>
                    <a:pt x="1539" y="389"/>
                  </a:lnTo>
                  <a:lnTo>
                    <a:pt x="1509" y="374"/>
                  </a:lnTo>
                  <a:lnTo>
                    <a:pt x="1509" y="359"/>
                  </a:lnTo>
                  <a:lnTo>
                    <a:pt x="1494" y="344"/>
                  </a:lnTo>
                  <a:lnTo>
                    <a:pt x="1494" y="330"/>
                  </a:lnTo>
                  <a:lnTo>
                    <a:pt x="1464" y="240"/>
                  </a:lnTo>
                  <a:lnTo>
                    <a:pt x="1435" y="210"/>
                  </a:lnTo>
                  <a:lnTo>
                    <a:pt x="1435" y="150"/>
                  </a:lnTo>
                  <a:lnTo>
                    <a:pt x="1390" y="120"/>
                  </a:lnTo>
                  <a:lnTo>
                    <a:pt x="1360" y="45"/>
                  </a:lnTo>
                  <a:lnTo>
                    <a:pt x="1345" y="30"/>
                  </a:lnTo>
                  <a:lnTo>
                    <a:pt x="1330" y="30"/>
                  </a:lnTo>
                  <a:lnTo>
                    <a:pt x="1285" y="0"/>
                  </a:lnTo>
                  <a:lnTo>
                    <a:pt x="1181" y="30"/>
                  </a:lnTo>
                  <a:lnTo>
                    <a:pt x="1091" y="60"/>
                  </a:lnTo>
                  <a:lnTo>
                    <a:pt x="1061" y="75"/>
                  </a:lnTo>
                  <a:lnTo>
                    <a:pt x="956" y="75"/>
                  </a:lnTo>
                  <a:lnTo>
                    <a:pt x="926" y="90"/>
                  </a:lnTo>
                  <a:lnTo>
                    <a:pt x="882" y="90"/>
                  </a:lnTo>
                  <a:lnTo>
                    <a:pt x="852" y="75"/>
                  </a:lnTo>
                  <a:lnTo>
                    <a:pt x="792" y="75"/>
                  </a:lnTo>
                  <a:lnTo>
                    <a:pt x="717" y="120"/>
                  </a:lnTo>
                  <a:lnTo>
                    <a:pt x="613" y="180"/>
                  </a:lnTo>
                  <a:lnTo>
                    <a:pt x="538" y="210"/>
                  </a:lnTo>
                  <a:lnTo>
                    <a:pt x="448" y="240"/>
                  </a:lnTo>
                  <a:lnTo>
                    <a:pt x="269" y="285"/>
                  </a:lnTo>
                  <a:lnTo>
                    <a:pt x="164" y="344"/>
                  </a:lnTo>
                  <a:lnTo>
                    <a:pt x="75" y="389"/>
                  </a:lnTo>
                  <a:lnTo>
                    <a:pt x="45" y="434"/>
                  </a:lnTo>
                  <a:lnTo>
                    <a:pt x="0" y="479"/>
                  </a:lnTo>
                  <a:lnTo>
                    <a:pt x="30" y="524"/>
                  </a:lnTo>
                  <a:lnTo>
                    <a:pt x="75" y="569"/>
                  </a:lnTo>
                  <a:lnTo>
                    <a:pt x="134" y="614"/>
                  </a:lnTo>
                  <a:lnTo>
                    <a:pt x="149" y="644"/>
                  </a:lnTo>
                  <a:lnTo>
                    <a:pt x="209" y="674"/>
                  </a:lnTo>
                  <a:lnTo>
                    <a:pt x="209" y="719"/>
                  </a:lnTo>
                  <a:lnTo>
                    <a:pt x="239" y="779"/>
                  </a:lnTo>
                  <a:lnTo>
                    <a:pt x="299" y="764"/>
                  </a:lnTo>
                  <a:lnTo>
                    <a:pt x="344" y="809"/>
                  </a:lnTo>
                  <a:lnTo>
                    <a:pt x="359" y="839"/>
                  </a:lnTo>
                  <a:lnTo>
                    <a:pt x="299" y="914"/>
                  </a:lnTo>
                  <a:lnTo>
                    <a:pt x="359" y="929"/>
                  </a:lnTo>
                  <a:lnTo>
                    <a:pt x="344" y="1004"/>
                  </a:lnTo>
                  <a:lnTo>
                    <a:pt x="344" y="1034"/>
                  </a:lnTo>
                  <a:lnTo>
                    <a:pt x="388" y="1048"/>
                  </a:lnTo>
                  <a:lnTo>
                    <a:pt x="344" y="1108"/>
                  </a:lnTo>
                  <a:lnTo>
                    <a:pt x="418" y="1183"/>
                  </a:lnTo>
                  <a:lnTo>
                    <a:pt x="314" y="1273"/>
                  </a:lnTo>
                  <a:lnTo>
                    <a:pt x="344" y="1303"/>
                  </a:lnTo>
                  <a:lnTo>
                    <a:pt x="418" y="1318"/>
                  </a:lnTo>
                  <a:lnTo>
                    <a:pt x="508" y="1303"/>
                  </a:lnTo>
                  <a:lnTo>
                    <a:pt x="538" y="1318"/>
                  </a:lnTo>
                  <a:lnTo>
                    <a:pt x="553" y="1348"/>
                  </a:lnTo>
                  <a:lnTo>
                    <a:pt x="553" y="1363"/>
                  </a:lnTo>
                  <a:lnTo>
                    <a:pt x="583" y="1378"/>
                  </a:lnTo>
                  <a:lnTo>
                    <a:pt x="657" y="1333"/>
                  </a:lnTo>
                  <a:lnTo>
                    <a:pt x="717" y="1288"/>
                  </a:lnTo>
                  <a:lnTo>
                    <a:pt x="732" y="1288"/>
                  </a:lnTo>
                  <a:lnTo>
                    <a:pt x="777" y="1288"/>
                  </a:lnTo>
                  <a:lnTo>
                    <a:pt x="747" y="1363"/>
                  </a:lnTo>
                  <a:lnTo>
                    <a:pt x="657" y="1423"/>
                  </a:lnTo>
                  <a:lnTo>
                    <a:pt x="672" y="1468"/>
                  </a:lnTo>
                  <a:lnTo>
                    <a:pt x="702" y="1498"/>
                  </a:lnTo>
                  <a:lnTo>
                    <a:pt x="717" y="1528"/>
                  </a:lnTo>
                  <a:lnTo>
                    <a:pt x="762" y="1543"/>
                  </a:lnTo>
                  <a:lnTo>
                    <a:pt x="807" y="1573"/>
                  </a:lnTo>
                  <a:lnTo>
                    <a:pt x="852" y="1558"/>
                  </a:lnTo>
                  <a:lnTo>
                    <a:pt x="882" y="1558"/>
                  </a:lnTo>
                  <a:lnTo>
                    <a:pt x="897" y="1603"/>
                  </a:lnTo>
                  <a:lnTo>
                    <a:pt x="912" y="1618"/>
                  </a:lnTo>
                  <a:lnTo>
                    <a:pt x="941" y="1618"/>
                  </a:lnTo>
                  <a:lnTo>
                    <a:pt x="956" y="1648"/>
                  </a:lnTo>
                  <a:lnTo>
                    <a:pt x="941" y="1663"/>
                  </a:lnTo>
                  <a:lnTo>
                    <a:pt x="956" y="1663"/>
                  </a:lnTo>
                  <a:lnTo>
                    <a:pt x="941" y="1708"/>
                  </a:lnTo>
                  <a:lnTo>
                    <a:pt x="882" y="1738"/>
                  </a:lnTo>
                  <a:lnTo>
                    <a:pt x="852" y="1812"/>
                  </a:lnTo>
                  <a:lnTo>
                    <a:pt x="822" y="1812"/>
                  </a:lnTo>
                  <a:lnTo>
                    <a:pt x="807" y="1857"/>
                  </a:lnTo>
                  <a:lnTo>
                    <a:pt x="852" y="1887"/>
                  </a:lnTo>
                  <a:lnTo>
                    <a:pt x="807" y="1932"/>
                  </a:lnTo>
                  <a:lnTo>
                    <a:pt x="837" y="1977"/>
                  </a:lnTo>
                  <a:lnTo>
                    <a:pt x="882" y="1977"/>
                  </a:lnTo>
                  <a:lnTo>
                    <a:pt x="897" y="2007"/>
                  </a:lnTo>
                  <a:lnTo>
                    <a:pt x="941" y="1977"/>
                  </a:lnTo>
                  <a:lnTo>
                    <a:pt x="986" y="1977"/>
                  </a:lnTo>
                  <a:lnTo>
                    <a:pt x="1016" y="1977"/>
                  </a:lnTo>
                  <a:lnTo>
                    <a:pt x="1031" y="2007"/>
                  </a:lnTo>
                  <a:lnTo>
                    <a:pt x="1091" y="2007"/>
                  </a:lnTo>
                  <a:lnTo>
                    <a:pt x="1091" y="2067"/>
                  </a:lnTo>
                  <a:lnTo>
                    <a:pt x="1106" y="2067"/>
                  </a:lnTo>
                  <a:lnTo>
                    <a:pt x="1061" y="2142"/>
                  </a:lnTo>
                  <a:lnTo>
                    <a:pt x="1076" y="2187"/>
                  </a:lnTo>
                  <a:lnTo>
                    <a:pt x="1106" y="2172"/>
                  </a:lnTo>
                  <a:lnTo>
                    <a:pt x="1121" y="2172"/>
                  </a:lnTo>
                  <a:lnTo>
                    <a:pt x="1106" y="2202"/>
                  </a:lnTo>
                  <a:lnTo>
                    <a:pt x="1136" y="2217"/>
                  </a:lnTo>
                  <a:lnTo>
                    <a:pt x="1136" y="2262"/>
                  </a:lnTo>
                  <a:lnTo>
                    <a:pt x="1151" y="2277"/>
                  </a:lnTo>
                  <a:lnTo>
                    <a:pt x="1151" y="2292"/>
                  </a:lnTo>
                  <a:lnTo>
                    <a:pt x="1181" y="2292"/>
                  </a:lnTo>
                  <a:lnTo>
                    <a:pt x="1240" y="2352"/>
                  </a:lnTo>
                  <a:lnTo>
                    <a:pt x="1270" y="2427"/>
                  </a:lnTo>
                  <a:lnTo>
                    <a:pt x="1330" y="2412"/>
                  </a:lnTo>
                  <a:lnTo>
                    <a:pt x="1464" y="2397"/>
                  </a:lnTo>
                  <a:lnTo>
                    <a:pt x="1464" y="2367"/>
                  </a:lnTo>
                  <a:lnTo>
                    <a:pt x="1524" y="2352"/>
                  </a:lnTo>
                  <a:lnTo>
                    <a:pt x="1554" y="2367"/>
                  </a:lnTo>
                  <a:lnTo>
                    <a:pt x="1599" y="2352"/>
                  </a:lnTo>
                  <a:lnTo>
                    <a:pt x="1659" y="2367"/>
                  </a:lnTo>
                  <a:lnTo>
                    <a:pt x="1674" y="2382"/>
                  </a:lnTo>
                  <a:lnTo>
                    <a:pt x="1704" y="2382"/>
                  </a:lnTo>
                  <a:lnTo>
                    <a:pt x="1704" y="2412"/>
                  </a:lnTo>
                  <a:lnTo>
                    <a:pt x="1689" y="2412"/>
                  </a:lnTo>
                  <a:lnTo>
                    <a:pt x="1674" y="2427"/>
                  </a:lnTo>
                  <a:lnTo>
                    <a:pt x="1689" y="2471"/>
                  </a:lnTo>
                  <a:lnTo>
                    <a:pt x="1719" y="2456"/>
                  </a:lnTo>
                  <a:lnTo>
                    <a:pt x="1733" y="2456"/>
                  </a:lnTo>
                  <a:lnTo>
                    <a:pt x="1733" y="2486"/>
                  </a:lnTo>
                  <a:lnTo>
                    <a:pt x="1719" y="2501"/>
                  </a:lnTo>
                  <a:lnTo>
                    <a:pt x="1719" y="2516"/>
                  </a:lnTo>
                  <a:lnTo>
                    <a:pt x="1763" y="2516"/>
                  </a:lnTo>
                  <a:lnTo>
                    <a:pt x="1778" y="2531"/>
                  </a:lnTo>
                  <a:lnTo>
                    <a:pt x="1808" y="2516"/>
                  </a:lnTo>
                  <a:lnTo>
                    <a:pt x="1823" y="2531"/>
                  </a:lnTo>
                  <a:lnTo>
                    <a:pt x="1853" y="2546"/>
                  </a:lnTo>
                  <a:lnTo>
                    <a:pt x="1853" y="2576"/>
                  </a:lnTo>
                  <a:lnTo>
                    <a:pt x="1883" y="2591"/>
                  </a:lnTo>
                  <a:lnTo>
                    <a:pt x="1898" y="2591"/>
                  </a:lnTo>
                  <a:lnTo>
                    <a:pt x="1943" y="2591"/>
                  </a:lnTo>
                  <a:lnTo>
                    <a:pt x="1943" y="2621"/>
                  </a:lnTo>
                  <a:lnTo>
                    <a:pt x="2002" y="2651"/>
                  </a:lnTo>
                  <a:lnTo>
                    <a:pt x="2032" y="2606"/>
                  </a:lnTo>
                  <a:lnTo>
                    <a:pt x="2092" y="2576"/>
                  </a:lnTo>
                  <a:lnTo>
                    <a:pt x="2077" y="2561"/>
                  </a:lnTo>
                  <a:lnTo>
                    <a:pt x="2137" y="2516"/>
                  </a:lnTo>
                  <a:lnTo>
                    <a:pt x="2137" y="2501"/>
                  </a:lnTo>
                  <a:lnTo>
                    <a:pt x="2122" y="2456"/>
                  </a:lnTo>
                  <a:lnTo>
                    <a:pt x="2092" y="2442"/>
                  </a:lnTo>
                  <a:lnTo>
                    <a:pt x="2077" y="2367"/>
                  </a:lnTo>
                  <a:lnTo>
                    <a:pt x="2092" y="2352"/>
                  </a:lnTo>
                  <a:lnTo>
                    <a:pt x="2092" y="2292"/>
                  </a:lnTo>
                  <a:lnTo>
                    <a:pt x="2107" y="2277"/>
                  </a:lnTo>
                  <a:lnTo>
                    <a:pt x="2077" y="2232"/>
                  </a:lnTo>
                  <a:lnTo>
                    <a:pt x="2062" y="2247"/>
                  </a:lnTo>
                  <a:lnTo>
                    <a:pt x="2032" y="2232"/>
                  </a:lnTo>
                  <a:lnTo>
                    <a:pt x="2047" y="2172"/>
                  </a:lnTo>
                  <a:lnTo>
                    <a:pt x="2032" y="2142"/>
                  </a:lnTo>
                  <a:lnTo>
                    <a:pt x="2002" y="2112"/>
                  </a:lnTo>
                  <a:lnTo>
                    <a:pt x="2032" y="2097"/>
                  </a:lnTo>
                  <a:lnTo>
                    <a:pt x="2077" y="2082"/>
                  </a:lnTo>
                  <a:lnTo>
                    <a:pt x="2077" y="2052"/>
                  </a:lnTo>
                  <a:lnTo>
                    <a:pt x="2107" y="2037"/>
                  </a:lnTo>
                  <a:lnTo>
                    <a:pt x="2152" y="2022"/>
                  </a:lnTo>
                  <a:lnTo>
                    <a:pt x="2182" y="2022"/>
                  </a:lnTo>
                  <a:lnTo>
                    <a:pt x="2227" y="2022"/>
                  </a:lnTo>
                  <a:lnTo>
                    <a:pt x="2271" y="2022"/>
                  </a:lnTo>
                  <a:lnTo>
                    <a:pt x="2286" y="2037"/>
                  </a:lnTo>
                  <a:lnTo>
                    <a:pt x="2316" y="2052"/>
                  </a:lnTo>
                  <a:lnTo>
                    <a:pt x="2346" y="2037"/>
                  </a:lnTo>
                  <a:lnTo>
                    <a:pt x="2361" y="2037"/>
                  </a:lnTo>
                  <a:lnTo>
                    <a:pt x="2361" y="2007"/>
                  </a:lnTo>
                  <a:lnTo>
                    <a:pt x="2436" y="2007"/>
                  </a:lnTo>
                  <a:lnTo>
                    <a:pt x="2466" y="1992"/>
                  </a:lnTo>
                  <a:lnTo>
                    <a:pt x="2496" y="1992"/>
                  </a:lnTo>
                  <a:lnTo>
                    <a:pt x="2525" y="1977"/>
                  </a:lnTo>
                  <a:lnTo>
                    <a:pt x="2555" y="1977"/>
                  </a:lnTo>
                  <a:lnTo>
                    <a:pt x="2585" y="1992"/>
                  </a:lnTo>
                  <a:lnTo>
                    <a:pt x="2600" y="1962"/>
                  </a:lnTo>
                  <a:lnTo>
                    <a:pt x="2600" y="1947"/>
                  </a:lnTo>
                  <a:lnTo>
                    <a:pt x="2540" y="1887"/>
                  </a:lnTo>
                  <a:lnTo>
                    <a:pt x="2466" y="1872"/>
                  </a:lnTo>
                  <a:lnTo>
                    <a:pt x="2421" y="1812"/>
                  </a:lnTo>
                  <a:lnTo>
                    <a:pt x="2406" y="1797"/>
                  </a:lnTo>
                  <a:lnTo>
                    <a:pt x="2361" y="1738"/>
                  </a:lnTo>
                  <a:lnTo>
                    <a:pt x="2301" y="1782"/>
                  </a:lnTo>
                  <a:lnTo>
                    <a:pt x="2271" y="1782"/>
                  </a:lnTo>
                  <a:lnTo>
                    <a:pt x="2256" y="1752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59" name="Freeform 21"/>
            <p:cNvSpPr>
              <a:spLocks/>
            </p:cNvSpPr>
            <p:nvPr/>
          </p:nvSpPr>
          <p:spPr bwMode="auto">
            <a:xfrm>
              <a:off x="2205" y="2253"/>
              <a:ext cx="2115" cy="3331"/>
            </a:xfrm>
            <a:custGeom>
              <a:avLst/>
              <a:gdLst>
                <a:gd name="T0" fmla="*/ 4 w 2376"/>
                <a:gd name="T1" fmla="*/ 71 h 3430"/>
                <a:gd name="T2" fmla="*/ 5 w 2376"/>
                <a:gd name="T3" fmla="*/ 127 h 3430"/>
                <a:gd name="T4" fmla="*/ 6 w 2376"/>
                <a:gd name="T5" fmla="*/ 184 h 3430"/>
                <a:gd name="T6" fmla="*/ 8 w 2376"/>
                <a:gd name="T7" fmla="*/ 241 h 3430"/>
                <a:gd name="T8" fmla="*/ 9 w 2376"/>
                <a:gd name="T9" fmla="*/ 249 h 3430"/>
                <a:gd name="T10" fmla="*/ 9 w 2376"/>
                <a:gd name="T11" fmla="*/ 276 h 3430"/>
                <a:gd name="T12" fmla="*/ 10 w 2376"/>
                <a:gd name="T13" fmla="*/ 319 h 3430"/>
                <a:gd name="T14" fmla="*/ 11 w 2376"/>
                <a:gd name="T15" fmla="*/ 333 h 3430"/>
                <a:gd name="T16" fmla="*/ 10 w 2376"/>
                <a:gd name="T17" fmla="*/ 368 h 3430"/>
                <a:gd name="T18" fmla="*/ 10 w 2376"/>
                <a:gd name="T19" fmla="*/ 425 h 3430"/>
                <a:gd name="T20" fmla="*/ 11 w 2376"/>
                <a:gd name="T21" fmla="*/ 439 h 3430"/>
                <a:gd name="T22" fmla="*/ 12 w 2376"/>
                <a:gd name="T23" fmla="*/ 464 h 3430"/>
                <a:gd name="T24" fmla="*/ 12 w 2376"/>
                <a:gd name="T25" fmla="*/ 505 h 3430"/>
                <a:gd name="T26" fmla="*/ 12 w 2376"/>
                <a:gd name="T27" fmla="*/ 530 h 3430"/>
                <a:gd name="T28" fmla="*/ 14 w 2376"/>
                <a:gd name="T29" fmla="*/ 554 h 3430"/>
                <a:gd name="T30" fmla="*/ 16 w 2376"/>
                <a:gd name="T31" fmla="*/ 555 h 3430"/>
                <a:gd name="T32" fmla="*/ 16 w 2376"/>
                <a:gd name="T33" fmla="*/ 583 h 3430"/>
                <a:gd name="T34" fmla="*/ 16 w 2376"/>
                <a:gd name="T35" fmla="*/ 595 h 3430"/>
                <a:gd name="T36" fmla="*/ 18 w 2376"/>
                <a:gd name="T37" fmla="*/ 604 h 3430"/>
                <a:gd name="T38" fmla="*/ 18 w 2376"/>
                <a:gd name="T39" fmla="*/ 630 h 3430"/>
                <a:gd name="T40" fmla="*/ 17 w 2376"/>
                <a:gd name="T41" fmla="*/ 664 h 3430"/>
                <a:gd name="T42" fmla="*/ 17 w 2376"/>
                <a:gd name="T43" fmla="*/ 701 h 3430"/>
                <a:gd name="T44" fmla="*/ 16 w 2376"/>
                <a:gd name="T45" fmla="*/ 704 h 3430"/>
                <a:gd name="T46" fmla="*/ 17 w 2376"/>
                <a:gd name="T47" fmla="*/ 735 h 3430"/>
                <a:gd name="T48" fmla="*/ 18 w 2376"/>
                <a:gd name="T49" fmla="*/ 757 h 3430"/>
                <a:gd name="T50" fmla="*/ 16 w 2376"/>
                <a:gd name="T51" fmla="*/ 775 h 3430"/>
                <a:gd name="T52" fmla="*/ 16 w 2376"/>
                <a:gd name="T53" fmla="*/ 775 h 3430"/>
                <a:gd name="T54" fmla="*/ 16 w 2376"/>
                <a:gd name="T55" fmla="*/ 805 h 3430"/>
                <a:gd name="T56" fmla="*/ 16 w 2376"/>
                <a:gd name="T57" fmla="*/ 840 h 3430"/>
                <a:gd name="T58" fmla="*/ 16 w 2376"/>
                <a:gd name="T59" fmla="*/ 917 h 3430"/>
                <a:gd name="T60" fmla="*/ 16 w 2376"/>
                <a:gd name="T61" fmla="*/ 972 h 3430"/>
                <a:gd name="T62" fmla="*/ 14 w 2376"/>
                <a:gd name="T63" fmla="*/ 964 h 3430"/>
                <a:gd name="T64" fmla="*/ 13 w 2376"/>
                <a:gd name="T65" fmla="*/ 968 h 3430"/>
                <a:gd name="T66" fmla="*/ 12 w 2376"/>
                <a:gd name="T67" fmla="*/ 999 h 3430"/>
                <a:gd name="T68" fmla="*/ 10 w 2376"/>
                <a:gd name="T69" fmla="*/ 964 h 3430"/>
                <a:gd name="T70" fmla="*/ 10 w 2376"/>
                <a:gd name="T71" fmla="*/ 917 h 3430"/>
                <a:gd name="T72" fmla="*/ 10 w 2376"/>
                <a:gd name="T73" fmla="*/ 901 h 3430"/>
                <a:gd name="T74" fmla="*/ 8 w 2376"/>
                <a:gd name="T75" fmla="*/ 923 h 3430"/>
                <a:gd name="T76" fmla="*/ 7 w 2376"/>
                <a:gd name="T77" fmla="*/ 870 h 3430"/>
                <a:gd name="T78" fmla="*/ 4 w 2376"/>
                <a:gd name="T79" fmla="*/ 881 h 3430"/>
                <a:gd name="T80" fmla="*/ 4 w 2376"/>
                <a:gd name="T81" fmla="*/ 890 h 3430"/>
                <a:gd name="T82" fmla="*/ 4 w 2376"/>
                <a:gd name="T83" fmla="*/ 827 h 3430"/>
                <a:gd name="T84" fmla="*/ 4 w 2376"/>
                <a:gd name="T85" fmla="*/ 768 h 3430"/>
                <a:gd name="T86" fmla="*/ 4 w 2376"/>
                <a:gd name="T87" fmla="*/ 686 h 3430"/>
                <a:gd name="T88" fmla="*/ 4 w 2376"/>
                <a:gd name="T89" fmla="*/ 583 h 3430"/>
                <a:gd name="T90" fmla="*/ 4 w 2376"/>
                <a:gd name="T91" fmla="*/ 583 h 3430"/>
                <a:gd name="T92" fmla="*/ 4 w 2376"/>
                <a:gd name="T93" fmla="*/ 499 h 3430"/>
                <a:gd name="T94" fmla="*/ 4 w 2376"/>
                <a:gd name="T95" fmla="*/ 390 h 3430"/>
                <a:gd name="T96" fmla="*/ 4 w 2376"/>
                <a:gd name="T97" fmla="*/ 306 h 3430"/>
                <a:gd name="T98" fmla="*/ 4 w 2376"/>
                <a:gd name="T99" fmla="*/ 254 h 3430"/>
                <a:gd name="T100" fmla="*/ 4 w 2376"/>
                <a:gd name="T101" fmla="*/ 170 h 3430"/>
                <a:gd name="T102" fmla="*/ 4 w 2376"/>
                <a:gd name="T103" fmla="*/ 118 h 3430"/>
                <a:gd name="T104" fmla="*/ 4 w 2376"/>
                <a:gd name="T105" fmla="*/ 67 h 3430"/>
                <a:gd name="T106" fmla="*/ 4 w 2376"/>
                <a:gd name="T107" fmla="*/ 0 h 34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376"/>
                <a:gd name="T163" fmla="*/ 0 h 3430"/>
                <a:gd name="T164" fmla="*/ 2376 w 2376"/>
                <a:gd name="T165" fmla="*/ 3430 h 343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376" h="3430">
                  <a:moveTo>
                    <a:pt x="553" y="90"/>
                  </a:moveTo>
                  <a:lnTo>
                    <a:pt x="612" y="135"/>
                  </a:lnTo>
                  <a:lnTo>
                    <a:pt x="627" y="165"/>
                  </a:lnTo>
                  <a:lnTo>
                    <a:pt x="687" y="195"/>
                  </a:lnTo>
                  <a:lnTo>
                    <a:pt x="687" y="240"/>
                  </a:lnTo>
                  <a:lnTo>
                    <a:pt x="717" y="300"/>
                  </a:lnTo>
                  <a:lnTo>
                    <a:pt x="777" y="285"/>
                  </a:lnTo>
                  <a:lnTo>
                    <a:pt x="822" y="330"/>
                  </a:lnTo>
                  <a:lnTo>
                    <a:pt x="837" y="360"/>
                  </a:lnTo>
                  <a:lnTo>
                    <a:pt x="777" y="435"/>
                  </a:lnTo>
                  <a:lnTo>
                    <a:pt x="837" y="450"/>
                  </a:lnTo>
                  <a:lnTo>
                    <a:pt x="822" y="525"/>
                  </a:lnTo>
                  <a:lnTo>
                    <a:pt x="822" y="555"/>
                  </a:lnTo>
                  <a:lnTo>
                    <a:pt x="866" y="569"/>
                  </a:lnTo>
                  <a:lnTo>
                    <a:pt x="822" y="629"/>
                  </a:lnTo>
                  <a:lnTo>
                    <a:pt x="896" y="704"/>
                  </a:lnTo>
                  <a:lnTo>
                    <a:pt x="792" y="794"/>
                  </a:lnTo>
                  <a:lnTo>
                    <a:pt x="822" y="824"/>
                  </a:lnTo>
                  <a:lnTo>
                    <a:pt x="896" y="839"/>
                  </a:lnTo>
                  <a:lnTo>
                    <a:pt x="986" y="824"/>
                  </a:lnTo>
                  <a:lnTo>
                    <a:pt x="1016" y="839"/>
                  </a:lnTo>
                  <a:lnTo>
                    <a:pt x="1031" y="869"/>
                  </a:lnTo>
                  <a:lnTo>
                    <a:pt x="1031" y="884"/>
                  </a:lnTo>
                  <a:lnTo>
                    <a:pt x="1061" y="899"/>
                  </a:lnTo>
                  <a:lnTo>
                    <a:pt x="1135" y="854"/>
                  </a:lnTo>
                  <a:lnTo>
                    <a:pt x="1195" y="809"/>
                  </a:lnTo>
                  <a:lnTo>
                    <a:pt x="1210" y="809"/>
                  </a:lnTo>
                  <a:lnTo>
                    <a:pt x="1255" y="809"/>
                  </a:lnTo>
                  <a:lnTo>
                    <a:pt x="1225" y="884"/>
                  </a:lnTo>
                  <a:lnTo>
                    <a:pt x="1135" y="944"/>
                  </a:lnTo>
                  <a:lnTo>
                    <a:pt x="1150" y="989"/>
                  </a:lnTo>
                  <a:lnTo>
                    <a:pt x="1180" y="1019"/>
                  </a:lnTo>
                  <a:lnTo>
                    <a:pt x="1195" y="1049"/>
                  </a:lnTo>
                  <a:lnTo>
                    <a:pt x="1240" y="1064"/>
                  </a:lnTo>
                  <a:lnTo>
                    <a:pt x="1285" y="1094"/>
                  </a:lnTo>
                  <a:lnTo>
                    <a:pt x="1330" y="1079"/>
                  </a:lnTo>
                  <a:lnTo>
                    <a:pt x="1360" y="1079"/>
                  </a:lnTo>
                  <a:lnTo>
                    <a:pt x="1375" y="1124"/>
                  </a:lnTo>
                  <a:lnTo>
                    <a:pt x="1390" y="1139"/>
                  </a:lnTo>
                  <a:lnTo>
                    <a:pt x="1419" y="1139"/>
                  </a:lnTo>
                  <a:lnTo>
                    <a:pt x="1434" y="1169"/>
                  </a:lnTo>
                  <a:lnTo>
                    <a:pt x="1419" y="1184"/>
                  </a:lnTo>
                  <a:lnTo>
                    <a:pt x="1434" y="1184"/>
                  </a:lnTo>
                  <a:lnTo>
                    <a:pt x="1419" y="1229"/>
                  </a:lnTo>
                  <a:lnTo>
                    <a:pt x="1360" y="1259"/>
                  </a:lnTo>
                  <a:lnTo>
                    <a:pt x="1330" y="1333"/>
                  </a:lnTo>
                  <a:lnTo>
                    <a:pt x="1300" y="1333"/>
                  </a:lnTo>
                  <a:lnTo>
                    <a:pt x="1285" y="1378"/>
                  </a:lnTo>
                  <a:lnTo>
                    <a:pt x="1330" y="1408"/>
                  </a:lnTo>
                  <a:lnTo>
                    <a:pt x="1285" y="1453"/>
                  </a:lnTo>
                  <a:lnTo>
                    <a:pt x="1315" y="1498"/>
                  </a:lnTo>
                  <a:lnTo>
                    <a:pt x="1360" y="1498"/>
                  </a:lnTo>
                  <a:lnTo>
                    <a:pt x="1375" y="1528"/>
                  </a:lnTo>
                  <a:lnTo>
                    <a:pt x="1419" y="1498"/>
                  </a:lnTo>
                  <a:lnTo>
                    <a:pt x="1464" y="1498"/>
                  </a:lnTo>
                  <a:lnTo>
                    <a:pt x="1494" y="1498"/>
                  </a:lnTo>
                  <a:lnTo>
                    <a:pt x="1509" y="1528"/>
                  </a:lnTo>
                  <a:lnTo>
                    <a:pt x="1569" y="1528"/>
                  </a:lnTo>
                  <a:lnTo>
                    <a:pt x="1569" y="1588"/>
                  </a:lnTo>
                  <a:lnTo>
                    <a:pt x="1584" y="1588"/>
                  </a:lnTo>
                  <a:lnTo>
                    <a:pt x="1539" y="1663"/>
                  </a:lnTo>
                  <a:lnTo>
                    <a:pt x="1554" y="1708"/>
                  </a:lnTo>
                  <a:lnTo>
                    <a:pt x="1584" y="1693"/>
                  </a:lnTo>
                  <a:lnTo>
                    <a:pt x="1599" y="1693"/>
                  </a:lnTo>
                  <a:lnTo>
                    <a:pt x="1584" y="1723"/>
                  </a:lnTo>
                  <a:lnTo>
                    <a:pt x="1614" y="1738"/>
                  </a:lnTo>
                  <a:lnTo>
                    <a:pt x="1614" y="1783"/>
                  </a:lnTo>
                  <a:lnTo>
                    <a:pt x="1629" y="1798"/>
                  </a:lnTo>
                  <a:lnTo>
                    <a:pt x="1629" y="1813"/>
                  </a:lnTo>
                  <a:lnTo>
                    <a:pt x="1659" y="1813"/>
                  </a:lnTo>
                  <a:lnTo>
                    <a:pt x="1718" y="1873"/>
                  </a:lnTo>
                  <a:lnTo>
                    <a:pt x="1748" y="1948"/>
                  </a:lnTo>
                  <a:lnTo>
                    <a:pt x="1808" y="1933"/>
                  </a:lnTo>
                  <a:lnTo>
                    <a:pt x="1942" y="1918"/>
                  </a:lnTo>
                  <a:lnTo>
                    <a:pt x="1942" y="1888"/>
                  </a:lnTo>
                  <a:lnTo>
                    <a:pt x="2002" y="1873"/>
                  </a:lnTo>
                  <a:lnTo>
                    <a:pt x="2032" y="1888"/>
                  </a:lnTo>
                  <a:lnTo>
                    <a:pt x="2077" y="1873"/>
                  </a:lnTo>
                  <a:lnTo>
                    <a:pt x="2137" y="1888"/>
                  </a:lnTo>
                  <a:lnTo>
                    <a:pt x="2152" y="1903"/>
                  </a:lnTo>
                  <a:lnTo>
                    <a:pt x="2182" y="1903"/>
                  </a:lnTo>
                  <a:lnTo>
                    <a:pt x="2182" y="1933"/>
                  </a:lnTo>
                  <a:lnTo>
                    <a:pt x="2167" y="1933"/>
                  </a:lnTo>
                  <a:lnTo>
                    <a:pt x="2152" y="1948"/>
                  </a:lnTo>
                  <a:lnTo>
                    <a:pt x="2167" y="1992"/>
                  </a:lnTo>
                  <a:lnTo>
                    <a:pt x="2197" y="1977"/>
                  </a:lnTo>
                  <a:lnTo>
                    <a:pt x="2211" y="1977"/>
                  </a:lnTo>
                  <a:lnTo>
                    <a:pt x="2211" y="2007"/>
                  </a:lnTo>
                  <a:lnTo>
                    <a:pt x="2197" y="2022"/>
                  </a:lnTo>
                  <a:lnTo>
                    <a:pt x="2197" y="2037"/>
                  </a:lnTo>
                  <a:lnTo>
                    <a:pt x="2241" y="2037"/>
                  </a:lnTo>
                  <a:lnTo>
                    <a:pt x="2256" y="2052"/>
                  </a:lnTo>
                  <a:lnTo>
                    <a:pt x="2286" y="2037"/>
                  </a:lnTo>
                  <a:lnTo>
                    <a:pt x="2301" y="2052"/>
                  </a:lnTo>
                  <a:lnTo>
                    <a:pt x="2331" y="2067"/>
                  </a:lnTo>
                  <a:lnTo>
                    <a:pt x="2331" y="2097"/>
                  </a:lnTo>
                  <a:lnTo>
                    <a:pt x="2361" y="2112"/>
                  </a:lnTo>
                  <a:lnTo>
                    <a:pt x="2376" y="2112"/>
                  </a:lnTo>
                  <a:lnTo>
                    <a:pt x="2361" y="2127"/>
                  </a:lnTo>
                  <a:lnTo>
                    <a:pt x="2361" y="2157"/>
                  </a:lnTo>
                  <a:lnTo>
                    <a:pt x="2301" y="2187"/>
                  </a:lnTo>
                  <a:lnTo>
                    <a:pt x="2301" y="2202"/>
                  </a:lnTo>
                  <a:lnTo>
                    <a:pt x="2316" y="2247"/>
                  </a:lnTo>
                  <a:lnTo>
                    <a:pt x="2301" y="2247"/>
                  </a:lnTo>
                  <a:lnTo>
                    <a:pt x="2256" y="2277"/>
                  </a:lnTo>
                  <a:lnTo>
                    <a:pt x="2241" y="2292"/>
                  </a:lnTo>
                  <a:lnTo>
                    <a:pt x="2226" y="2337"/>
                  </a:lnTo>
                  <a:lnTo>
                    <a:pt x="2256" y="2367"/>
                  </a:lnTo>
                  <a:lnTo>
                    <a:pt x="2241" y="2367"/>
                  </a:lnTo>
                  <a:lnTo>
                    <a:pt x="2241" y="2397"/>
                  </a:lnTo>
                  <a:lnTo>
                    <a:pt x="2211" y="2397"/>
                  </a:lnTo>
                  <a:lnTo>
                    <a:pt x="2197" y="2427"/>
                  </a:lnTo>
                  <a:lnTo>
                    <a:pt x="2167" y="2412"/>
                  </a:lnTo>
                  <a:lnTo>
                    <a:pt x="2152" y="2427"/>
                  </a:lnTo>
                  <a:lnTo>
                    <a:pt x="2107" y="2412"/>
                  </a:lnTo>
                  <a:lnTo>
                    <a:pt x="2152" y="2457"/>
                  </a:lnTo>
                  <a:lnTo>
                    <a:pt x="2152" y="2472"/>
                  </a:lnTo>
                  <a:lnTo>
                    <a:pt x="2182" y="2487"/>
                  </a:lnTo>
                  <a:lnTo>
                    <a:pt x="2226" y="2487"/>
                  </a:lnTo>
                  <a:lnTo>
                    <a:pt x="2226" y="2517"/>
                  </a:lnTo>
                  <a:lnTo>
                    <a:pt x="2241" y="2517"/>
                  </a:lnTo>
                  <a:lnTo>
                    <a:pt x="2256" y="2532"/>
                  </a:lnTo>
                  <a:lnTo>
                    <a:pt x="2301" y="2562"/>
                  </a:lnTo>
                  <a:lnTo>
                    <a:pt x="2301" y="2592"/>
                  </a:lnTo>
                  <a:lnTo>
                    <a:pt x="2286" y="2607"/>
                  </a:lnTo>
                  <a:lnTo>
                    <a:pt x="2316" y="2622"/>
                  </a:lnTo>
                  <a:lnTo>
                    <a:pt x="2271" y="2622"/>
                  </a:lnTo>
                  <a:lnTo>
                    <a:pt x="2241" y="2637"/>
                  </a:lnTo>
                  <a:lnTo>
                    <a:pt x="2211" y="2652"/>
                  </a:lnTo>
                  <a:lnTo>
                    <a:pt x="2182" y="2622"/>
                  </a:lnTo>
                  <a:lnTo>
                    <a:pt x="2167" y="2622"/>
                  </a:lnTo>
                  <a:lnTo>
                    <a:pt x="2167" y="2637"/>
                  </a:lnTo>
                  <a:lnTo>
                    <a:pt x="2152" y="2637"/>
                  </a:lnTo>
                  <a:lnTo>
                    <a:pt x="2167" y="2652"/>
                  </a:lnTo>
                  <a:lnTo>
                    <a:pt x="2167" y="2711"/>
                  </a:lnTo>
                  <a:lnTo>
                    <a:pt x="2167" y="2726"/>
                  </a:lnTo>
                  <a:lnTo>
                    <a:pt x="2197" y="2741"/>
                  </a:lnTo>
                  <a:lnTo>
                    <a:pt x="2197" y="2756"/>
                  </a:lnTo>
                  <a:lnTo>
                    <a:pt x="2182" y="2756"/>
                  </a:lnTo>
                  <a:lnTo>
                    <a:pt x="2152" y="2771"/>
                  </a:lnTo>
                  <a:lnTo>
                    <a:pt x="2107" y="2801"/>
                  </a:lnTo>
                  <a:lnTo>
                    <a:pt x="2122" y="2831"/>
                  </a:lnTo>
                  <a:lnTo>
                    <a:pt x="2107" y="2861"/>
                  </a:lnTo>
                  <a:lnTo>
                    <a:pt x="2107" y="2876"/>
                  </a:lnTo>
                  <a:lnTo>
                    <a:pt x="2122" y="2966"/>
                  </a:lnTo>
                  <a:lnTo>
                    <a:pt x="2122" y="3041"/>
                  </a:lnTo>
                  <a:lnTo>
                    <a:pt x="2152" y="3086"/>
                  </a:lnTo>
                  <a:lnTo>
                    <a:pt x="2182" y="3116"/>
                  </a:lnTo>
                  <a:lnTo>
                    <a:pt x="2182" y="3146"/>
                  </a:lnTo>
                  <a:lnTo>
                    <a:pt x="2137" y="3161"/>
                  </a:lnTo>
                  <a:lnTo>
                    <a:pt x="2092" y="3206"/>
                  </a:lnTo>
                  <a:lnTo>
                    <a:pt x="2047" y="3251"/>
                  </a:lnTo>
                  <a:lnTo>
                    <a:pt x="2032" y="3266"/>
                  </a:lnTo>
                  <a:lnTo>
                    <a:pt x="2047" y="3326"/>
                  </a:lnTo>
                  <a:lnTo>
                    <a:pt x="2017" y="3341"/>
                  </a:lnTo>
                  <a:lnTo>
                    <a:pt x="1987" y="3326"/>
                  </a:lnTo>
                  <a:lnTo>
                    <a:pt x="1957" y="3326"/>
                  </a:lnTo>
                  <a:lnTo>
                    <a:pt x="1928" y="3281"/>
                  </a:lnTo>
                  <a:lnTo>
                    <a:pt x="1883" y="3296"/>
                  </a:lnTo>
                  <a:lnTo>
                    <a:pt x="1898" y="3326"/>
                  </a:lnTo>
                  <a:lnTo>
                    <a:pt x="1868" y="3341"/>
                  </a:lnTo>
                  <a:lnTo>
                    <a:pt x="1838" y="3356"/>
                  </a:lnTo>
                  <a:lnTo>
                    <a:pt x="1823" y="3356"/>
                  </a:lnTo>
                  <a:lnTo>
                    <a:pt x="1793" y="3311"/>
                  </a:lnTo>
                  <a:lnTo>
                    <a:pt x="1748" y="3296"/>
                  </a:lnTo>
                  <a:lnTo>
                    <a:pt x="1703" y="3296"/>
                  </a:lnTo>
                  <a:lnTo>
                    <a:pt x="1659" y="3341"/>
                  </a:lnTo>
                  <a:lnTo>
                    <a:pt x="1629" y="3371"/>
                  </a:lnTo>
                  <a:lnTo>
                    <a:pt x="1584" y="3415"/>
                  </a:lnTo>
                  <a:lnTo>
                    <a:pt x="1599" y="3430"/>
                  </a:lnTo>
                  <a:lnTo>
                    <a:pt x="1494" y="3400"/>
                  </a:lnTo>
                  <a:lnTo>
                    <a:pt x="1390" y="3341"/>
                  </a:lnTo>
                  <a:lnTo>
                    <a:pt x="1360" y="3311"/>
                  </a:lnTo>
                  <a:lnTo>
                    <a:pt x="1330" y="3296"/>
                  </a:lnTo>
                  <a:lnTo>
                    <a:pt x="1330" y="3311"/>
                  </a:lnTo>
                  <a:lnTo>
                    <a:pt x="1300" y="3311"/>
                  </a:lnTo>
                  <a:lnTo>
                    <a:pt x="1285" y="3236"/>
                  </a:lnTo>
                  <a:lnTo>
                    <a:pt x="1360" y="3176"/>
                  </a:lnTo>
                  <a:lnTo>
                    <a:pt x="1375" y="3146"/>
                  </a:lnTo>
                  <a:lnTo>
                    <a:pt x="1360" y="3131"/>
                  </a:lnTo>
                  <a:lnTo>
                    <a:pt x="1360" y="3116"/>
                  </a:lnTo>
                  <a:lnTo>
                    <a:pt x="1345" y="3086"/>
                  </a:lnTo>
                  <a:lnTo>
                    <a:pt x="1315" y="3086"/>
                  </a:lnTo>
                  <a:lnTo>
                    <a:pt x="1300" y="3086"/>
                  </a:lnTo>
                  <a:lnTo>
                    <a:pt x="1240" y="3131"/>
                  </a:lnTo>
                  <a:lnTo>
                    <a:pt x="1225" y="3191"/>
                  </a:lnTo>
                  <a:lnTo>
                    <a:pt x="1165" y="3176"/>
                  </a:lnTo>
                  <a:lnTo>
                    <a:pt x="1135" y="3161"/>
                  </a:lnTo>
                  <a:lnTo>
                    <a:pt x="1076" y="3161"/>
                  </a:lnTo>
                  <a:lnTo>
                    <a:pt x="1046" y="3116"/>
                  </a:lnTo>
                  <a:lnTo>
                    <a:pt x="1031" y="3086"/>
                  </a:lnTo>
                  <a:lnTo>
                    <a:pt x="971" y="3026"/>
                  </a:lnTo>
                  <a:lnTo>
                    <a:pt x="926" y="3026"/>
                  </a:lnTo>
                  <a:lnTo>
                    <a:pt x="881" y="2981"/>
                  </a:lnTo>
                  <a:lnTo>
                    <a:pt x="807" y="2936"/>
                  </a:lnTo>
                  <a:lnTo>
                    <a:pt x="747" y="2921"/>
                  </a:lnTo>
                  <a:lnTo>
                    <a:pt x="702" y="2936"/>
                  </a:lnTo>
                  <a:lnTo>
                    <a:pt x="597" y="2951"/>
                  </a:lnTo>
                  <a:lnTo>
                    <a:pt x="553" y="3011"/>
                  </a:lnTo>
                  <a:lnTo>
                    <a:pt x="508" y="2996"/>
                  </a:lnTo>
                  <a:lnTo>
                    <a:pt x="463" y="3041"/>
                  </a:lnTo>
                  <a:lnTo>
                    <a:pt x="448" y="3056"/>
                  </a:lnTo>
                  <a:lnTo>
                    <a:pt x="358" y="3071"/>
                  </a:lnTo>
                  <a:lnTo>
                    <a:pt x="328" y="3041"/>
                  </a:lnTo>
                  <a:lnTo>
                    <a:pt x="284" y="3041"/>
                  </a:lnTo>
                  <a:lnTo>
                    <a:pt x="179" y="2891"/>
                  </a:lnTo>
                  <a:lnTo>
                    <a:pt x="164" y="2876"/>
                  </a:lnTo>
                  <a:lnTo>
                    <a:pt x="134" y="2861"/>
                  </a:lnTo>
                  <a:lnTo>
                    <a:pt x="149" y="2831"/>
                  </a:lnTo>
                  <a:lnTo>
                    <a:pt x="89" y="2846"/>
                  </a:lnTo>
                  <a:lnTo>
                    <a:pt x="30" y="2771"/>
                  </a:lnTo>
                  <a:lnTo>
                    <a:pt x="0" y="2741"/>
                  </a:lnTo>
                  <a:lnTo>
                    <a:pt x="0" y="2696"/>
                  </a:lnTo>
                  <a:lnTo>
                    <a:pt x="30" y="2622"/>
                  </a:lnTo>
                  <a:lnTo>
                    <a:pt x="30" y="2562"/>
                  </a:lnTo>
                  <a:lnTo>
                    <a:pt x="30" y="2517"/>
                  </a:lnTo>
                  <a:lnTo>
                    <a:pt x="59" y="2442"/>
                  </a:lnTo>
                  <a:lnTo>
                    <a:pt x="59" y="2352"/>
                  </a:lnTo>
                  <a:lnTo>
                    <a:pt x="74" y="2262"/>
                  </a:lnTo>
                  <a:lnTo>
                    <a:pt x="74" y="2172"/>
                  </a:lnTo>
                  <a:lnTo>
                    <a:pt x="89" y="2082"/>
                  </a:lnTo>
                  <a:lnTo>
                    <a:pt x="104" y="2007"/>
                  </a:lnTo>
                  <a:lnTo>
                    <a:pt x="119" y="1992"/>
                  </a:lnTo>
                  <a:lnTo>
                    <a:pt x="134" y="2022"/>
                  </a:lnTo>
                  <a:lnTo>
                    <a:pt x="164" y="2022"/>
                  </a:lnTo>
                  <a:lnTo>
                    <a:pt x="179" y="2022"/>
                  </a:lnTo>
                  <a:lnTo>
                    <a:pt x="179" y="1992"/>
                  </a:lnTo>
                  <a:lnTo>
                    <a:pt x="164" y="1992"/>
                  </a:lnTo>
                  <a:lnTo>
                    <a:pt x="149" y="1933"/>
                  </a:lnTo>
                  <a:lnTo>
                    <a:pt x="89" y="1888"/>
                  </a:lnTo>
                  <a:lnTo>
                    <a:pt x="74" y="1828"/>
                  </a:lnTo>
                  <a:lnTo>
                    <a:pt x="74" y="1768"/>
                  </a:lnTo>
                  <a:lnTo>
                    <a:pt x="74" y="1708"/>
                  </a:lnTo>
                  <a:lnTo>
                    <a:pt x="74" y="1648"/>
                  </a:lnTo>
                  <a:lnTo>
                    <a:pt x="74" y="1468"/>
                  </a:lnTo>
                  <a:lnTo>
                    <a:pt x="59" y="1393"/>
                  </a:lnTo>
                  <a:lnTo>
                    <a:pt x="59" y="1348"/>
                  </a:lnTo>
                  <a:lnTo>
                    <a:pt x="59" y="1333"/>
                  </a:lnTo>
                  <a:lnTo>
                    <a:pt x="30" y="1259"/>
                  </a:lnTo>
                  <a:lnTo>
                    <a:pt x="30" y="1184"/>
                  </a:lnTo>
                  <a:lnTo>
                    <a:pt x="15" y="1139"/>
                  </a:lnTo>
                  <a:lnTo>
                    <a:pt x="45" y="1094"/>
                  </a:lnTo>
                  <a:lnTo>
                    <a:pt x="74" y="1049"/>
                  </a:lnTo>
                  <a:lnTo>
                    <a:pt x="74" y="1004"/>
                  </a:lnTo>
                  <a:lnTo>
                    <a:pt x="104" y="989"/>
                  </a:lnTo>
                  <a:lnTo>
                    <a:pt x="119" y="974"/>
                  </a:lnTo>
                  <a:lnTo>
                    <a:pt x="134" y="929"/>
                  </a:lnTo>
                  <a:lnTo>
                    <a:pt x="119" y="869"/>
                  </a:lnTo>
                  <a:lnTo>
                    <a:pt x="164" y="809"/>
                  </a:lnTo>
                  <a:lnTo>
                    <a:pt x="164" y="734"/>
                  </a:lnTo>
                  <a:lnTo>
                    <a:pt x="164" y="689"/>
                  </a:lnTo>
                  <a:lnTo>
                    <a:pt x="164" y="644"/>
                  </a:lnTo>
                  <a:lnTo>
                    <a:pt x="149" y="584"/>
                  </a:lnTo>
                  <a:lnTo>
                    <a:pt x="134" y="540"/>
                  </a:lnTo>
                  <a:lnTo>
                    <a:pt x="119" y="510"/>
                  </a:lnTo>
                  <a:lnTo>
                    <a:pt x="119" y="480"/>
                  </a:lnTo>
                  <a:lnTo>
                    <a:pt x="119" y="450"/>
                  </a:lnTo>
                  <a:lnTo>
                    <a:pt x="104" y="405"/>
                  </a:lnTo>
                  <a:lnTo>
                    <a:pt x="74" y="345"/>
                  </a:lnTo>
                  <a:lnTo>
                    <a:pt x="89" y="270"/>
                  </a:lnTo>
                  <a:lnTo>
                    <a:pt x="89" y="225"/>
                  </a:lnTo>
                  <a:lnTo>
                    <a:pt x="149" y="225"/>
                  </a:lnTo>
                  <a:lnTo>
                    <a:pt x="209" y="225"/>
                  </a:lnTo>
                  <a:lnTo>
                    <a:pt x="269" y="195"/>
                  </a:lnTo>
                  <a:lnTo>
                    <a:pt x="314" y="180"/>
                  </a:lnTo>
                  <a:lnTo>
                    <a:pt x="358" y="135"/>
                  </a:lnTo>
                  <a:lnTo>
                    <a:pt x="418" y="75"/>
                  </a:lnTo>
                  <a:lnTo>
                    <a:pt x="478" y="0"/>
                  </a:lnTo>
                  <a:lnTo>
                    <a:pt x="508" y="45"/>
                  </a:lnTo>
                  <a:lnTo>
                    <a:pt x="553" y="90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60" name="Freeform 22"/>
            <p:cNvSpPr>
              <a:spLocks/>
            </p:cNvSpPr>
            <p:nvPr/>
          </p:nvSpPr>
          <p:spPr bwMode="auto">
            <a:xfrm>
              <a:off x="4412" y="3663"/>
              <a:ext cx="1530" cy="1339"/>
            </a:xfrm>
            <a:custGeom>
              <a:avLst/>
              <a:gdLst>
                <a:gd name="T0" fmla="*/ 4 w 1719"/>
                <a:gd name="T1" fmla="*/ 33 h 1378"/>
                <a:gd name="T2" fmla="*/ 4 w 1719"/>
                <a:gd name="T3" fmla="*/ 17 h 1378"/>
                <a:gd name="T4" fmla="*/ 4 w 1719"/>
                <a:gd name="T5" fmla="*/ 17 h 1378"/>
                <a:gd name="T6" fmla="*/ 4 w 1719"/>
                <a:gd name="T7" fmla="*/ 15 h 1378"/>
                <a:gd name="T8" fmla="*/ 5 w 1719"/>
                <a:gd name="T9" fmla="*/ 17 h 1378"/>
                <a:gd name="T10" fmla="*/ 6 w 1719"/>
                <a:gd name="T11" fmla="*/ 21 h 1378"/>
                <a:gd name="T12" fmla="*/ 7 w 1719"/>
                <a:gd name="T13" fmla="*/ 33 h 1378"/>
                <a:gd name="T14" fmla="*/ 7 w 1719"/>
                <a:gd name="T15" fmla="*/ 17 h 1378"/>
                <a:gd name="T16" fmla="*/ 8 w 1719"/>
                <a:gd name="T17" fmla="*/ 17 h 1378"/>
                <a:gd name="T18" fmla="*/ 9 w 1719"/>
                <a:gd name="T19" fmla="*/ 28 h 1378"/>
                <a:gd name="T20" fmla="*/ 9 w 1719"/>
                <a:gd name="T21" fmla="*/ 28 h 1378"/>
                <a:gd name="T22" fmla="*/ 10 w 1719"/>
                <a:gd name="T23" fmla="*/ 17 h 1378"/>
                <a:gd name="T24" fmla="*/ 11 w 1719"/>
                <a:gd name="T25" fmla="*/ 17 h 1378"/>
                <a:gd name="T26" fmla="*/ 11 w 1719"/>
                <a:gd name="T27" fmla="*/ 42 h 1378"/>
                <a:gd name="T28" fmla="*/ 11 w 1719"/>
                <a:gd name="T29" fmla="*/ 59 h 1378"/>
                <a:gd name="T30" fmla="*/ 12 w 1719"/>
                <a:gd name="T31" fmla="*/ 126 h 1378"/>
                <a:gd name="T32" fmla="*/ 12 w 1719"/>
                <a:gd name="T33" fmla="*/ 179 h 1378"/>
                <a:gd name="T34" fmla="*/ 12 w 1719"/>
                <a:gd name="T35" fmla="*/ 184 h 1378"/>
                <a:gd name="T36" fmla="*/ 12 w 1719"/>
                <a:gd name="T37" fmla="*/ 207 h 1378"/>
                <a:gd name="T38" fmla="*/ 12 w 1719"/>
                <a:gd name="T39" fmla="*/ 243 h 1378"/>
                <a:gd name="T40" fmla="*/ 12 w 1719"/>
                <a:gd name="T41" fmla="*/ 278 h 1378"/>
                <a:gd name="T42" fmla="*/ 11 w 1719"/>
                <a:gd name="T43" fmla="*/ 256 h 1378"/>
                <a:gd name="T44" fmla="*/ 10 w 1719"/>
                <a:gd name="T45" fmla="*/ 264 h 1378"/>
                <a:gd name="T46" fmla="*/ 10 w 1719"/>
                <a:gd name="T47" fmla="*/ 287 h 1378"/>
                <a:gd name="T48" fmla="*/ 10 w 1719"/>
                <a:gd name="T49" fmla="*/ 323 h 1378"/>
                <a:gd name="T50" fmla="*/ 9 w 1719"/>
                <a:gd name="T51" fmla="*/ 354 h 1378"/>
                <a:gd name="T52" fmla="*/ 10 w 1719"/>
                <a:gd name="T53" fmla="*/ 377 h 1378"/>
                <a:gd name="T54" fmla="*/ 9 w 1719"/>
                <a:gd name="T55" fmla="*/ 390 h 1378"/>
                <a:gd name="T56" fmla="*/ 9 w 1719"/>
                <a:gd name="T57" fmla="*/ 395 h 1378"/>
                <a:gd name="T58" fmla="*/ 8 w 1719"/>
                <a:gd name="T59" fmla="*/ 403 h 1378"/>
                <a:gd name="T60" fmla="*/ 7 w 1719"/>
                <a:gd name="T61" fmla="*/ 403 h 1378"/>
                <a:gd name="T62" fmla="*/ 6 w 1719"/>
                <a:gd name="T63" fmla="*/ 377 h 1378"/>
                <a:gd name="T64" fmla="*/ 5 w 1719"/>
                <a:gd name="T65" fmla="*/ 359 h 1378"/>
                <a:gd name="T66" fmla="*/ 4 w 1719"/>
                <a:gd name="T67" fmla="*/ 354 h 1378"/>
                <a:gd name="T68" fmla="*/ 4 w 1719"/>
                <a:gd name="T69" fmla="*/ 337 h 1378"/>
                <a:gd name="T70" fmla="*/ 4 w 1719"/>
                <a:gd name="T71" fmla="*/ 319 h 1378"/>
                <a:gd name="T72" fmla="*/ 4 w 1719"/>
                <a:gd name="T73" fmla="*/ 305 h 1378"/>
                <a:gd name="T74" fmla="*/ 4 w 1719"/>
                <a:gd name="T75" fmla="*/ 296 h 1378"/>
                <a:gd name="T76" fmla="*/ 4 w 1719"/>
                <a:gd name="T77" fmla="*/ 292 h 1378"/>
                <a:gd name="T78" fmla="*/ 4 w 1719"/>
                <a:gd name="T79" fmla="*/ 264 h 1378"/>
                <a:gd name="T80" fmla="*/ 4 w 1719"/>
                <a:gd name="T81" fmla="*/ 260 h 1378"/>
                <a:gd name="T82" fmla="*/ 4 w 1719"/>
                <a:gd name="T83" fmla="*/ 260 h 1378"/>
                <a:gd name="T84" fmla="*/ 4 w 1719"/>
                <a:gd name="T85" fmla="*/ 238 h 1378"/>
                <a:gd name="T86" fmla="*/ 4 w 1719"/>
                <a:gd name="T87" fmla="*/ 224 h 1378"/>
                <a:gd name="T88" fmla="*/ 4 w 1719"/>
                <a:gd name="T89" fmla="*/ 216 h 1378"/>
                <a:gd name="T90" fmla="*/ 4 w 1719"/>
                <a:gd name="T91" fmla="*/ 193 h 1378"/>
                <a:gd name="T92" fmla="*/ 4 w 1719"/>
                <a:gd name="T93" fmla="*/ 171 h 1378"/>
                <a:gd name="T94" fmla="*/ 4 w 1719"/>
                <a:gd name="T95" fmla="*/ 171 h 1378"/>
                <a:gd name="T96" fmla="*/ 4 w 1719"/>
                <a:gd name="T97" fmla="*/ 153 h 1378"/>
                <a:gd name="T98" fmla="*/ 4 w 1719"/>
                <a:gd name="T99" fmla="*/ 108 h 1378"/>
                <a:gd name="T100" fmla="*/ 4 w 1719"/>
                <a:gd name="T101" fmla="*/ 95 h 1378"/>
                <a:gd name="T102" fmla="*/ 4 w 1719"/>
                <a:gd name="T103" fmla="*/ 64 h 1378"/>
                <a:gd name="T104" fmla="*/ 4 w 1719"/>
                <a:gd name="T105" fmla="*/ 46 h 1378"/>
                <a:gd name="T106" fmla="*/ 4 w 1719"/>
                <a:gd name="T107" fmla="*/ 28 h 1378"/>
                <a:gd name="T108" fmla="*/ 4 w 1719"/>
                <a:gd name="T109" fmla="*/ 28 h 137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719"/>
                <a:gd name="T166" fmla="*/ 0 h 1378"/>
                <a:gd name="T167" fmla="*/ 1719 w 1719"/>
                <a:gd name="T168" fmla="*/ 1378 h 137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719" h="1378">
                  <a:moveTo>
                    <a:pt x="314" y="120"/>
                  </a:moveTo>
                  <a:lnTo>
                    <a:pt x="344" y="105"/>
                  </a:lnTo>
                  <a:lnTo>
                    <a:pt x="359" y="105"/>
                  </a:lnTo>
                  <a:lnTo>
                    <a:pt x="359" y="75"/>
                  </a:lnTo>
                  <a:lnTo>
                    <a:pt x="434" y="75"/>
                  </a:lnTo>
                  <a:lnTo>
                    <a:pt x="464" y="60"/>
                  </a:lnTo>
                  <a:lnTo>
                    <a:pt x="494" y="60"/>
                  </a:lnTo>
                  <a:lnTo>
                    <a:pt x="523" y="45"/>
                  </a:lnTo>
                  <a:lnTo>
                    <a:pt x="553" y="45"/>
                  </a:lnTo>
                  <a:lnTo>
                    <a:pt x="583" y="60"/>
                  </a:lnTo>
                  <a:lnTo>
                    <a:pt x="598" y="30"/>
                  </a:lnTo>
                  <a:lnTo>
                    <a:pt x="598" y="15"/>
                  </a:lnTo>
                  <a:lnTo>
                    <a:pt x="673" y="75"/>
                  </a:lnTo>
                  <a:lnTo>
                    <a:pt x="703" y="45"/>
                  </a:lnTo>
                  <a:lnTo>
                    <a:pt x="763" y="30"/>
                  </a:lnTo>
                  <a:lnTo>
                    <a:pt x="763" y="0"/>
                  </a:lnTo>
                  <a:lnTo>
                    <a:pt x="792" y="0"/>
                  </a:lnTo>
                  <a:lnTo>
                    <a:pt x="837" y="75"/>
                  </a:lnTo>
                  <a:lnTo>
                    <a:pt x="867" y="90"/>
                  </a:lnTo>
                  <a:lnTo>
                    <a:pt x="882" y="75"/>
                  </a:lnTo>
                  <a:lnTo>
                    <a:pt x="912" y="105"/>
                  </a:lnTo>
                  <a:lnTo>
                    <a:pt x="912" y="60"/>
                  </a:lnTo>
                  <a:lnTo>
                    <a:pt x="957" y="60"/>
                  </a:lnTo>
                  <a:lnTo>
                    <a:pt x="972" y="30"/>
                  </a:lnTo>
                  <a:lnTo>
                    <a:pt x="1002" y="30"/>
                  </a:lnTo>
                  <a:lnTo>
                    <a:pt x="1002" y="60"/>
                  </a:lnTo>
                  <a:lnTo>
                    <a:pt x="1032" y="60"/>
                  </a:lnTo>
                  <a:lnTo>
                    <a:pt x="1061" y="45"/>
                  </a:lnTo>
                  <a:lnTo>
                    <a:pt x="1091" y="75"/>
                  </a:lnTo>
                  <a:lnTo>
                    <a:pt x="1121" y="90"/>
                  </a:lnTo>
                  <a:lnTo>
                    <a:pt x="1136" y="120"/>
                  </a:lnTo>
                  <a:lnTo>
                    <a:pt x="1181" y="90"/>
                  </a:lnTo>
                  <a:lnTo>
                    <a:pt x="1211" y="90"/>
                  </a:lnTo>
                  <a:lnTo>
                    <a:pt x="1271" y="90"/>
                  </a:lnTo>
                  <a:lnTo>
                    <a:pt x="1271" y="30"/>
                  </a:lnTo>
                  <a:lnTo>
                    <a:pt x="1301" y="45"/>
                  </a:lnTo>
                  <a:lnTo>
                    <a:pt x="1345" y="45"/>
                  </a:lnTo>
                  <a:lnTo>
                    <a:pt x="1345" y="75"/>
                  </a:lnTo>
                  <a:lnTo>
                    <a:pt x="1405" y="60"/>
                  </a:lnTo>
                  <a:lnTo>
                    <a:pt x="1450" y="75"/>
                  </a:lnTo>
                  <a:lnTo>
                    <a:pt x="1420" y="90"/>
                  </a:lnTo>
                  <a:lnTo>
                    <a:pt x="1450" y="135"/>
                  </a:lnTo>
                  <a:lnTo>
                    <a:pt x="1495" y="165"/>
                  </a:lnTo>
                  <a:lnTo>
                    <a:pt x="1510" y="195"/>
                  </a:lnTo>
                  <a:lnTo>
                    <a:pt x="1540" y="195"/>
                  </a:lnTo>
                  <a:lnTo>
                    <a:pt x="1585" y="315"/>
                  </a:lnTo>
                  <a:lnTo>
                    <a:pt x="1614" y="360"/>
                  </a:lnTo>
                  <a:lnTo>
                    <a:pt x="1644" y="420"/>
                  </a:lnTo>
                  <a:lnTo>
                    <a:pt x="1689" y="480"/>
                  </a:lnTo>
                  <a:lnTo>
                    <a:pt x="1704" y="510"/>
                  </a:lnTo>
                  <a:lnTo>
                    <a:pt x="1719" y="599"/>
                  </a:lnTo>
                  <a:lnTo>
                    <a:pt x="1704" y="584"/>
                  </a:lnTo>
                  <a:lnTo>
                    <a:pt x="1689" y="599"/>
                  </a:lnTo>
                  <a:lnTo>
                    <a:pt x="1674" y="614"/>
                  </a:lnTo>
                  <a:lnTo>
                    <a:pt x="1689" y="629"/>
                  </a:lnTo>
                  <a:lnTo>
                    <a:pt x="1689" y="659"/>
                  </a:lnTo>
                  <a:lnTo>
                    <a:pt x="1689" y="689"/>
                  </a:lnTo>
                  <a:lnTo>
                    <a:pt x="1659" y="719"/>
                  </a:lnTo>
                  <a:lnTo>
                    <a:pt x="1674" y="779"/>
                  </a:lnTo>
                  <a:lnTo>
                    <a:pt x="1644" y="809"/>
                  </a:lnTo>
                  <a:lnTo>
                    <a:pt x="1644" y="869"/>
                  </a:lnTo>
                  <a:lnTo>
                    <a:pt x="1614" y="884"/>
                  </a:lnTo>
                  <a:lnTo>
                    <a:pt x="1585" y="929"/>
                  </a:lnTo>
                  <a:lnTo>
                    <a:pt x="1510" y="884"/>
                  </a:lnTo>
                  <a:lnTo>
                    <a:pt x="1465" y="869"/>
                  </a:lnTo>
                  <a:lnTo>
                    <a:pt x="1435" y="854"/>
                  </a:lnTo>
                  <a:lnTo>
                    <a:pt x="1420" y="824"/>
                  </a:lnTo>
                  <a:lnTo>
                    <a:pt x="1375" y="869"/>
                  </a:lnTo>
                  <a:lnTo>
                    <a:pt x="1345" y="884"/>
                  </a:lnTo>
                  <a:lnTo>
                    <a:pt x="1330" y="914"/>
                  </a:lnTo>
                  <a:lnTo>
                    <a:pt x="1316" y="929"/>
                  </a:lnTo>
                  <a:lnTo>
                    <a:pt x="1286" y="959"/>
                  </a:lnTo>
                  <a:lnTo>
                    <a:pt x="1286" y="974"/>
                  </a:lnTo>
                  <a:lnTo>
                    <a:pt x="1256" y="1019"/>
                  </a:lnTo>
                  <a:lnTo>
                    <a:pt x="1241" y="1079"/>
                  </a:lnTo>
                  <a:lnTo>
                    <a:pt x="1196" y="1124"/>
                  </a:lnTo>
                  <a:lnTo>
                    <a:pt x="1196" y="1154"/>
                  </a:lnTo>
                  <a:lnTo>
                    <a:pt x="1196" y="1184"/>
                  </a:lnTo>
                  <a:lnTo>
                    <a:pt x="1226" y="1199"/>
                  </a:lnTo>
                  <a:lnTo>
                    <a:pt x="1256" y="1214"/>
                  </a:lnTo>
                  <a:lnTo>
                    <a:pt x="1256" y="1258"/>
                  </a:lnTo>
                  <a:lnTo>
                    <a:pt x="1271" y="1273"/>
                  </a:lnTo>
                  <a:lnTo>
                    <a:pt x="1256" y="1303"/>
                  </a:lnTo>
                  <a:lnTo>
                    <a:pt x="1226" y="1303"/>
                  </a:lnTo>
                  <a:lnTo>
                    <a:pt x="1211" y="1333"/>
                  </a:lnTo>
                  <a:lnTo>
                    <a:pt x="1181" y="1348"/>
                  </a:lnTo>
                  <a:lnTo>
                    <a:pt x="1121" y="1318"/>
                  </a:lnTo>
                  <a:lnTo>
                    <a:pt x="1076" y="1333"/>
                  </a:lnTo>
                  <a:lnTo>
                    <a:pt x="1032" y="1318"/>
                  </a:lnTo>
                  <a:lnTo>
                    <a:pt x="1017" y="1348"/>
                  </a:lnTo>
                  <a:lnTo>
                    <a:pt x="957" y="1378"/>
                  </a:lnTo>
                  <a:lnTo>
                    <a:pt x="927" y="1333"/>
                  </a:lnTo>
                  <a:lnTo>
                    <a:pt x="882" y="1348"/>
                  </a:lnTo>
                  <a:lnTo>
                    <a:pt x="837" y="1303"/>
                  </a:lnTo>
                  <a:lnTo>
                    <a:pt x="837" y="1288"/>
                  </a:lnTo>
                  <a:lnTo>
                    <a:pt x="822" y="1258"/>
                  </a:lnTo>
                  <a:lnTo>
                    <a:pt x="822" y="1228"/>
                  </a:lnTo>
                  <a:lnTo>
                    <a:pt x="807" y="1214"/>
                  </a:lnTo>
                  <a:lnTo>
                    <a:pt x="763" y="1199"/>
                  </a:lnTo>
                  <a:lnTo>
                    <a:pt x="733" y="1228"/>
                  </a:lnTo>
                  <a:lnTo>
                    <a:pt x="688" y="1199"/>
                  </a:lnTo>
                  <a:lnTo>
                    <a:pt x="658" y="1184"/>
                  </a:lnTo>
                  <a:lnTo>
                    <a:pt x="658" y="1154"/>
                  </a:lnTo>
                  <a:lnTo>
                    <a:pt x="643" y="1154"/>
                  </a:lnTo>
                  <a:lnTo>
                    <a:pt x="598" y="1124"/>
                  </a:lnTo>
                  <a:lnTo>
                    <a:pt x="628" y="1079"/>
                  </a:lnTo>
                  <a:lnTo>
                    <a:pt x="613" y="1064"/>
                  </a:lnTo>
                  <a:lnTo>
                    <a:pt x="598" y="1064"/>
                  </a:lnTo>
                  <a:lnTo>
                    <a:pt x="583" y="1064"/>
                  </a:lnTo>
                  <a:lnTo>
                    <a:pt x="583" y="1034"/>
                  </a:lnTo>
                  <a:lnTo>
                    <a:pt x="568" y="1019"/>
                  </a:lnTo>
                  <a:lnTo>
                    <a:pt x="568" y="1004"/>
                  </a:lnTo>
                  <a:lnTo>
                    <a:pt x="538" y="1004"/>
                  </a:lnTo>
                  <a:lnTo>
                    <a:pt x="538" y="989"/>
                  </a:lnTo>
                  <a:lnTo>
                    <a:pt x="538" y="974"/>
                  </a:lnTo>
                  <a:lnTo>
                    <a:pt x="523" y="974"/>
                  </a:lnTo>
                  <a:lnTo>
                    <a:pt x="494" y="974"/>
                  </a:lnTo>
                  <a:lnTo>
                    <a:pt x="479" y="944"/>
                  </a:lnTo>
                  <a:lnTo>
                    <a:pt x="449" y="929"/>
                  </a:lnTo>
                  <a:lnTo>
                    <a:pt x="449" y="884"/>
                  </a:lnTo>
                  <a:lnTo>
                    <a:pt x="449" y="869"/>
                  </a:lnTo>
                  <a:lnTo>
                    <a:pt x="449" y="839"/>
                  </a:lnTo>
                  <a:lnTo>
                    <a:pt x="434" y="869"/>
                  </a:lnTo>
                  <a:lnTo>
                    <a:pt x="404" y="854"/>
                  </a:lnTo>
                  <a:lnTo>
                    <a:pt x="359" y="869"/>
                  </a:lnTo>
                  <a:lnTo>
                    <a:pt x="329" y="869"/>
                  </a:lnTo>
                  <a:lnTo>
                    <a:pt x="299" y="869"/>
                  </a:lnTo>
                  <a:lnTo>
                    <a:pt x="314" y="839"/>
                  </a:lnTo>
                  <a:lnTo>
                    <a:pt x="299" y="794"/>
                  </a:lnTo>
                  <a:lnTo>
                    <a:pt x="314" y="794"/>
                  </a:lnTo>
                  <a:lnTo>
                    <a:pt x="254" y="764"/>
                  </a:lnTo>
                  <a:lnTo>
                    <a:pt x="210" y="749"/>
                  </a:lnTo>
                  <a:lnTo>
                    <a:pt x="165" y="764"/>
                  </a:lnTo>
                  <a:lnTo>
                    <a:pt x="135" y="734"/>
                  </a:lnTo>
                  <a:lnTo>
                    <a:pt x="165" y="719"/>
                  </a:lnTo>
                  <a:lnTo>
                    <a:pt x="135" y="674"/>
                  </a:lnTo>
                  <a:lnTo>
                    <a:pt x="105" y="674"/>
                  </a:lnTo>
                  <a:lnTo>
                    <a:pt x="180" y="644"/>
                  </a:lnTo>
                  <a:lnTo>
                    <a:pt x="210" y="629"/>
                  </a:lnTo>
                  <a:lnTo>
                    <a:pt x="210" y="599"/>
                  </a:lnTo>
                  <a:lnTo>
                    <a:pt x="195" y="569"/>
                  </a:lnTo>
                  <a:lnTo>
                    <a:pt x="180" y="584"/>
                  </a:lnTo>
                  <a:lnTo>
                    <a:pt x="180" y="569"/>
                  </a:lnTo>
                  <a:lnTo>
                    <a:pt x="150" y="569"/>
                  </a:lnTo>
                  <a:lnTo>
                    <a:pt x="135" y="569"/>
                  </a:lnTo>
                  <a:lnTo>
                    <a:pt x="120" y="524"/>
                  </a:lnTo>
                  <a:lnTo>
                    <a:pt x="90" y="510"/>
                  </a:lnTo>
                  <a:lnTo>
                    <a:pt x="75" y="435"/>
                  </a:lnTo>
                  <a:lnTo>
                    <a:pt x="90" y="420"/>
                  </a:lnTo>
                  <a:lnTo>
                    <a:pt x="90" y="360"/>
                  </a:lnTo>
                  <a:lnTo>
                    <a:pt x="105" y="345"/>
                  </a:lnTo>
                  <a:lnTo>
                    <a:pt x="75" y="300"/>
                  </a:lnTo>
                  <a:lnTo>
                    <a:pt x="60" y="315"/>
                  </a:lnTo>
                  <a:lnTo>
                    <a:pt x="30" y="300"/>
                  </a:lnTo>
                  <a:lnTo>
                    <a:pt x="45" y="240"/>
                  </a:lnTo>
                  <a:lnTo>
                    <a:pt x="30" y="210"/>
                  </a:lnTo>
                  <a:lnTo>
                    <a:pt x="0" y="180"/>
                  </a:lnTo>
                  <a:lnTo>
                    <a:pt x="30" y="165"/>
                  </a:lnTo>
                  <a:lnTo>
                    <a:pt x="75" y="150"/>
                  </a:lnTo>
                  <a:lnTo>
                    <a:pt x="75" y="120"/>
                  </a:lnTo>
                  <a:lnTo>
                    <a:pt x="105" y="105"/>
                  </a:lnTo>
                  <a:lnTo>
                    <a:pt x="150" y="90"/>
                  </a:lnTo>
                  <a:lnTo>
                    <a:pt x="180" y="90"/>
                  </a:lnTo>
                  <a:lnTo>
                    <a:pt x="225" y="90"/>
                  </a:lnTo>
                  <a:lnTo>
                    <a:pt x="269" y="90"/>
                  </a:lnTo>
                  <a:lnTo>
                    <a:pt x="284" y="105"/>
                  </a:lnTo>
                  <a:lnTo>
                    <a:pt x="314" y="120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61" name="Freeform 23"/>
            <p:cNvSpPr>
              <a:spLocks/>
            </p:cNvSpPr>
            <p:nvPr/>
          </p:nvSpPr>
          <p:spPr bwMode="auto">
            <a:xfrm>
              <a:off x="5476" y="4187"/>
              <a:ext cx="1198" cy="902"/>
            </a:xfrm>
            <a:custGeom>
              <a:avLst/>
              <a:gdLst>
                <a:gd name="T0" fmla="*/ 4 w 1345"/>
                <a:gd name="T1" fmla="*/ 244 h 929"/>
                <a:gd name="T2" fmla="*/ 4 w 1345"/>
                <a:gd name="T3" fmla="*/ 247 h 929"/>
                <a:gd name="T4" fmla="*/ 4 w 1345"/>
                <a:gd name="T5" fmla="*/ 244 h 929"/>
                <a:gd name="T6" fmla="*/ 4 w 1345"/>
                <a:gd name="T7" fmla="*/ 247 h 929"/>
                <a:gd name="T8" fmla="*/ 4 w 1345"/>
                <a:gd name="T9" fmla="*/ 225 h 929"/>
                <a:gd name="T10" fmla="*/ 4 w 1345"/>
                <a:gd name="T11" fmla="*/ 230 h 929"/>
                <a:gd name="T12" fmla="*/ 4 w 1345"/>
                <a:gd name="T13" fmla="*/ 239 h 929"/>
                <a:gd name="T14" fmla="*/ 5 w 1345"/>
                <a:gd name="T15" fmla="*/ 244 h 929"/>
                <a:gd name="T16" fmla="*/ 6 w 1345"/>
                <a:gd name="T17" fmla="*/ 252 h 929"/>
                <a:gd name="T18" fmla="*/ 6 w 1345"/>
                <a:gd name="T19" fmla="*/ 252 h 929"/>
                <a:gd name="T20" fmla="*/ 7 w 1345"/>
                <a:gd name="T21" fmla="*/ 269 h 929"/>
                <a:gd name="T22" fmla="*/ 7 w 1345"/>
                <a:gd name="T23" fmla="*/ 255 h 929"/>
                <a:gd name="T24" fmla="*/ 8 w 1345"/>
                <a:gd name="T25" fmla="*/ 247 h 929"/>
                <a:gd name="T26" fmla="*/ 8 w 1345"/>
                <a:gd name="T27" fmla="*/ 244 h 929"/>
                <a:gd name="T28" fmla="*/ 9 w 1345"/>
                <a:gd name="T29" fmla="*/ 244 h 929"/>
                <a:gd name="T30" fmla="*/ 9 w 1345"/>
                <a:gd name="T31" fmla="*/ 205 h 929"/>
                <a:gd name="T32" fmla="*/ 9 w 1345"/>
                <a:gd name="T33" fmla="*/ 212 h 929"/>
                <a:gd name="T34" fmla="*/ 10 w 1345"/>
                <a:gd name="T35" fmla="*/ 191 h 929"/>
                <a:gd name="T36" fmla="*/ 10 w 1345"/>
                <a:gd name="T37" fmla="*/ 152 h 929"/>
                <a:gd name="T38" fmla="*/ 10 w 1345"/>
                <a:gd name="T39" fmla="*/ 144 h 929"/>
                <a:gd name="T40" fmla="*/ 10 w 1345"/>
                <a:gd name="T41" fmla="*/ 136 h 929"/>
                <a:gd name="T42" fmla="*/ 9 w 1345"/>
                <a:gd name="T43" fmla="*/ 126 h 929"/>
                <a:gd name="T44" fmla="*/ 10 w 1345"/>
                <a:gd name="T45" fmla="*/ 109 h 929"/>
                <a:gd name="T46" fmla="*/ 10 w 1345"/>
                <a:gd name="T47" fmla="*/ 91 h 929"/>
                <a:gd name="T48" fmla="*/ 9 w 1345"/>
                <a:gd name="T49" fmla="*/ 71 h 929"/>
                <a:gd name="T50" fmla="*/ 8 w 1345"/>
                <a:gd name="T51" fmla="*/ 41 h 929"/>
                <a:gd name="T52" fmla="*/ 8 w 1345"/>
                <a:gd name="T53" fmla="*/ 45 h 929"/>
                <a:gd name="T54" fmla="*/ 7 w 1345"/>
                <a:gd name="T55" fmla="*/ 62 h 929"/>
                <a:gd name="T56" fmla="*/ 7 w 1345"/>
                <a:gd name="T57" fmla="*/ 62 h 929"/>
                <a:gd name="T58" fmla="*/ 6 w 1345"/>
                <a:gd name="T59" fmla="*/ 48 h 929"/>
                <a:gd name="T60" fmla="*/ 6 w 1345"/>
                <a:gd name="T61" fmla="*/ 37 h 929"/>
                <a:gd name="T62" fmla="*/ 6 w 1345"/>
                <a:gd name="T63" fmla="*/ 17 h 929"/>
                <a:gd name="T64" fmla="*/ 6 w 1345"/>
                <a:gd name="T65" fmla="*/ 17 h 929"/>
                <a:gd name="T66" fmla="*/ 4 w 1345"/>
                <a:gd name="T67" fmla="*/ 17 h 929"/>
                <a:gd name="T68" fmla="*/ 4 w 1345"/>
                <a:gd name="T69" fmla="*/ 21 h 929"/>
                <a:gd name="T70" fmla="*/ 4 w 1345"/>
                <a:gd name="T71" fmla="*/ 17 h 929"/>
                <a:gd name="T72" fmla="*/ 4 w 1345"/>
                <a:gd name="T73" fmla="*/ 17 h 929"/>
                <a:gd name="T74" fmla="*/ 4 w 1345"/>
                <a:gd name="T75" fmla="*/ 27 h 929"/>
                <a:gd name="T76" fmla="*/ 4 w 1345"/>
                <a:gd name="T77" fmla="*/ 45 h 929"/>
                <a:gd name="T78" fmla="*/ 4 w 1345"/>
                <a:gd name="T79" fmla="*/ 71 h 929"/>
                <a:gd name="T80" fmla="*/ 4 w 1345"/>
                <a:gd name="T81" fmla="*/ 96 h 929"/>
                <a:gd name="T82" fmla="*/ 4 w 1345"/>
                <a:gd name="T83" fmla="*/ 114 h 929"/>
                <a:gd name="T84" fmla="*/ 4 w 1345"/>
                <a:gd name="T85" fmla="*/ 96 h 929"/>
                <a:gd name="T86" fmla="*/ 4 w 1345"/>
                <a:gd name="T87" fmla="*/ 82 h 929"/>
                <a:gd name="T88" fmla="*/ 4 w 1345"/>
                <a:gd name="T89" fmla="*/ 101 h 929"/>
                <a:gd name="T90" fmla="*/ 4 w 1345"/>
                <a:gd name="T91" fmla="*/ 114 h 929"/>
                <a:gd name="T92" fmla="*/ 4 w 1345"/>
                <a:gd name="T93" fmla="*/ 126 h 929"/>
                <a:gd name="T94" fmla="*/ 4 w 1345"/>
                <a:gd name="T95" fmla="*/ 157 h 929"/>
                <a:gd name="T96" fmla="*/ 0 w 1345"/>
                <a:gd name="T97" fmla="*/ 178 h 929"/>
                <a:gd name="T98" fmla="*/ 4 w 1345"/>
                <a:gd name="T99" fmla="*/ 191 h 929"/>
                <a:gd name="T100" fmla="*/ 4 w 1345"/>
                <a:gd name="T101" fmla="*/ 208 h 929"/>
                <a:gd name="T102" fmla="*/ 4 w 1345"/>
                <a:gd name="T103" fmla="*/ 220 h 929"/>
                <a:gd name="T104" fmla="*/ 4 w 1345"/>
                <a:gd name="T105" fmla="*/ 225 h 929"/>
                <a:gd name="T106" fmla="*/ 4 w 1345"/>
                <a:gd name="T107" fmla="*/ 234 h 929"/>
                <a:gd name="T108" fmla="*/ 4 w 1345"/>
                <a:gd name="T109" fmla="*/ 234 h 92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345"/>
                <a:gd name="T166" fmla="*/ 0 h 929"/>
                <a:gd name="T167" fmla="*/ 1345 w 1345"/>
                <a:gd name="T168" fmla="*/ 929 h 92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345" h="929">
                  <a:moveTo>
                    <a:pt x="269" y="809"/>
                  </a:moveTo>
                  <a:lnTo>
                    <a:pt x="269" y="839"/>
                  </a:lnTo>
                  <a:lnTo>
                    <a:pt x="314" y="869"/>
                  </a:lnTo>
                  <a:lnTo>
                    <a:pt x="359" y="854"/>
                  </a:lnTo>
                  <a:lnTo>
                    <a:pt x="359" y="839"/>
                  </a:lnTo>
                  <a:lnTo>
                    <a:pt x="403" y="839"/>
                  </a:lnTo>
                  <a:lnTo>
                    <a:pt x="403" y="854"/>
                  </a:lnTo>
                  <a:lnTo>
                    <a:pt x="418" y="854"/>
                  </a:lnTo>
                  <a:lnTo>
                    <a:pt x="508" y="779"/>
                  </a:lnTo>
                  <a:lnTo>
                    <a:pt x="538" y="779"/>
                  </a:lnTo>
                  <a:lnTo>
                    <a:pt x="583" y="794"/>
                  </a:lnTo>
                  <a:lnTo>
                    <a:pt x="598" y="794"/>
                  </a:lnTo>
                  <a:lnTo>
                    <a:pt x="658" y="824"/>
                  </a:lnTo>
                  <a:lnTo>
                    <a:pt x="687" y="824"/>
                  </a:lnTo>
                  <a:lnTo>
                    <a:pt x="702" y="839"/>
                  </a:lnTo>
                  <a:lnTo>
                    <a:pt x="732" y="839"/>
                  </a:lnTo>
                  <a:lnTo>
                    <a:pt x="792" y="869"/>
                  </a:lnTo>
                  <a:lnTo>
                    <a:pt x="837" y="854"/>
                  </a:lnTo>
                  <a:lnTo>
                    <a:pt x="837" y="869"/>
                  </a:lnTo>
                  <a:lnTo>
                    <a:pt x="852" y="869"/>
                  </a:lnTo>
                  <a:lnTo>
                    <a:pt x="882" y="929"/>
                  </a:lnTo>
                  <a:lnTo>
                    <a:pt x="927" y="899"/>
                  </a:lnTo>
                  <a:lnTo>
                    <a:pt x="956" y="884"/>
                  </a:lnTo>
                  <a:lnTo>
                    <a:pt x="956" y="839"/>
                  </a:lnTo>
                  <a:lnTo>
                    <a:pt x="971" y="854"/>
                  </a:lnTo>
                  <a:lnTo>
                    <a:pt x="1016" y="839"/>
                  </a:lnTo>
                  <a:lnTo>
                    <a:pt x="1076" y="839"/>
                  </a:lnTo>
                  <a:lnTo>
                    <a:pt x="1106" y="839"/>
                  </a:lnTo>
                  <a:lnTo>
                    <a:pt x="1181" y="839"/>
                  </a:lnTo>
                  <a:lnTo>
                    <a:pt x="1166" y="764"/>
                  </a:lnTo>
                  <a:lnTo>
                    <a:pt x="1121" y="704"/>
                  </a:lnTo>
                  <a:lnTo>
                    <a:pt x="1151" y="719"/>
                  </a:lnTo>
                  <a:lnTo>
                    <a:pt x="1195" y="734"/>
                  </a:lnTo>
                  <a:lnTo>
                    <a:pt x="1240" y="704"/>
                  </a:lnTo>
                  <a:lnTo>
                    <a:pt x="1285" y="660"/>
                  </a:lnTo>
                  <a:lnTo>
                    <a:pt x="1345" y="585"/>
                  </a:lnTo>
                  <a:lnTo>
                    <a:pt x="1345" y="525"/>
                  </a:lnTo>
                  <a:lnTo>
                    <a:pt x="1315" y="510"/>
                  </a:lnTo>
                  <a:lnTo>
                    <a:pt x="1300" y="495"/>
                  </a:lnTo>
                  <a:lnTo>
                    <a:pt x="1240" y="495"/>
                  </a:lnTo>
                  <a:lnTo>
                    <a:pt x="1240" y="465"/>
                  </a:lnTo>
                  <a:lnTo>
                    <a:pt x="1255" y="450"/>
                  </a:lnTo>
                  <a:lnTo>
                    <a:pt x="1195" y="435"/>
                  </a:lnTo>
                  <a:lnTo>
                    <a:pt x="1240" y="390"/>
                  </a:lnTo>
                  <a:lnTo>
                    <a:pt x="1240" y="375"/>
                  </a:lnTo>
                  <a:lnTo>
                    <a:pt x="1255" y="315"/>
                  </a:lnTo>
                  <a:lnTo>
                    <a:pt x="1285" y="315"/>
                  </a:lnTo>
                  <a:lnTo>
                    <a:pt x="1255" y="285"/>
                  </a:lnTo>
                  <a:lnTo>
                    <a:pt x="1210" y="240"/>
                  </a:lnTo>
                  <a:lnTo>
                    <a:pt x="1181" y="225"/>
                  </a:lnTo>
                  <a:lnTo>
                    <a:pt x="1061" y="135"/>
                  </a:lnTo>
                  <a:lnTo>
                    <a:pt x="1031" y="165"/>
                  </a:lnTo>
                  <a:lnTo>
                    <a:pt x="1016" y="150"/>
                  </a:lnTo>
                  <a:lnTo>
                    <a:pt x="941" y="165"/>
                  </a:lnTo>
                  <a:lnTo>
                    <a:pt x="882" y="210"/>
                  </a:lnTo>
                  <a:lnTo>
                    <a:pt x="852" y="180"/>
                  </a:lnTo>
                  <a:lnTo>
                    <a:pt x="867" y="210"/>
                  </a:lnTo>
                  <a:lnTo>
                    <a:pt x="792" y="195"/>
                  </a:lnTo>
                  <a:lnTo>
                    <a:pt x="807" y="165"/>
                  </a:lnTo>
                  <a:lnTo>
                    <a:pt x="777" y="165"/>
                  </a:lnTo>
                  <a:lnTo>
                    <a:pt x="777" y="120"/>
                  </a:lnTo>
                  <a:lnTo>
                    <a:pt x="807" y="60"/>
                  </a:lnTo>
                  <a:lnTo>
                    <a:pt x="807" y="30"/>
                  </a:lnTo>
                  <a:lnTo>
                    <a:pt x="807" y="0"/>
                  </a:lnTo>
                  <a:lnTo>
                    <a:pt x="777" y="30"/>
                  </a:lnTo>
                  <a:lnTo>
                    <a:pt x="702" y="45"/>
                  </a:lnTo>
                  <a:lnTo>
                    <a:pt x="672" y="60"/>
                  </a:lnTo>
                  <a:lnTo>
                    <a:pt x="628" y="60"/>
                  </a:lnTo>
                  <a:lnTo>
                    <a:pt x="598" y="75"/>
                  </a:lnTo>
                  <a:lnTo>
                    <a:pt x="553" y="45"/>
                  </a:lnTo>
                  <a:lnTo>
                    <a:pt x="523" y="60"/>
                  </a:lnTo>
                  <a:lnTo>
                    <a:pt x="508" y="45"/>
                  </a:lnTo>
                  <a:lnTo>
                    <a:pt x="493" y="60"/>
                  </a:lnTo>
                  <a:lnTo>
                    <a:pt x="478" y="75"/>
                  </a:lnTo>
                  <a:lnTo>
                    <a:pt x="493" y="90"/>
                  </a:lnTo>
                  <a:lnTo>
                    <a:pt x="493" y="120"/>
                  </a:lnTo>
                  <a:lnTo>
                    <a:pt x="493" y="150"/>
                  </a:lnTo>
                  <a:lnTo>
                    <a:pt x="463" y="180"/>
                  </a:lnTo>
                  <a:lnTo>
                    <a:pt x="478" y="240"/>
                  </a:lnTo>
                  <a:lnTo>
                    <a:pt x="448" y="270"/>
                  </a:lnTo>
                  <a:lnTo>
                    <a:pt x="448" y="330"/>
                  </a:lnTo>
                  <a:lnTo>
                    <a:pt x="418" y="345"/>
                  </a:lnTo>
                  <a:lnTo>
                    <a:pt x="389" y="390"/>
                  </a:lnTo>
                  <a:lnTo>
                    <a:pt x="314" y="345"/>
                  </a:lnTo>
                  <a:lnTo>
                    <a:pt x="269" y="330"/>
                  </a:lnTo>
                  <a:lnTo>
                    <a:pt x="239" y="315"/>
                  </a:lnTo>
                  <a:lnTo>
                    <a:pt x="224" y="285"/>
                  </a:lnTo>
                  <a:lnTo>
                    <a:pt x="179" y="330"/>
                  </a:lnTo>
                  <a:lnTo>
                    <a:pt x="149" y="345"/>
                  </a:lnTo>
                  <a:lnTo>
                    <a:pt x="134" y="375"/>
                  </a:lnTo>
                  <a:lnTo>
                    <a:pt x="120" y="390"/>
                  </a:lnTo>
                  <a:lnTo>
                    <a:pt x="90" y="420"/>
                  </a:lnTo>
                  <a:lnTo>
                    <a:pt x="90" y="435"/>
                  </a:lnTo>
                  <a:lnTo>
                    <a:pt x="60" y="480"/>
                  </a:lnTo>
                  <a:lnTo>
                    <a:pt x="45" y="540"/>
                  </a:lnTo>
                  <a:lnTo>
                    <a:pt x="0" y="585"/>
                  </a:lnTo>
                  <a:lnTo>
                    <a:pt x="0" y="615"/>
                  </a:lnTo>
                  <a:lnTo>
                    <a:pt x="0" y="645"/>
                  </a:lnTo>
                  <a:lnTo>
                    <a:pt x="30" y="660"/>
                  </a:lnTo>
                  <a:lnTo>
                    <a:pt x="60" y="675"/>
                  </a:lnTo>
                  <a:lnTo>
                    <a:pt x="60" y="719"/>
                  </a:lnTo>
                  <a:lnTo>
                    <a:pt x="75" y="734"/>
                  </a:lnTo>
                  <a:lnTo>
                    <a:pt x="60" y="764"/>
                  </a:lnTo>
                  <a:lnTo>
                    <a:pt x="90" y="794"/>
                  </a:lnTo>
                  <a:lnTo>
                    <a:pt x="105" y="779"/>
                  </a:lnTo>
                  <a:lnTo>
                    <a:pt x="105" y="794"/>
                  </a:lnTo>
                  <a:lnTo>
                    <a:pt x="105" y="809"/>
                  </a:lnTo>
                  <a:lnTo>
                    <a:pt x="194" y="824"/>
                  </a:lnTo>
                  <a:lnTo>
                    <a:pt x="239" y="809"/>
                  </a:lnTo>
                  <a:lnTo>
                    <a:pt x="269" y="809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62" name="Freeform 24"/>
            <p:cNvSpPr>
              <a:spLocks/>
            </p:cNvSpPr>
            <p:nvPr/>
          </p:nvSpPr>
          <p:spPr bwMode="auto">
            <a:xfrm>
              <a:off x="7233" y="4187"/>
              <a:ext cx="1822" cy="2023"/>
            </a:xfrm>
            <a:custGeom>
              <a:avLst/>
              <a:gdLst>
                <a:gd name="T0" fmla="*/ 4 w 2047"/>
                <a:gd name="T1" fmla="*/ 298 h 2083"/>
                <a:gd name="T2" fmla="*/ 4 w 2047"/>
                <a:gd name="T3" fmla="*/ 264 h 2083"/>
                <a:gd name="T4" fmla="*/ 4 w 2047"/>
                <a:gd name="T5" fmla="*/ 219 h 2083"/>
                <a:gd name="T6" fmla="*/ 4 w 2047"/>
                <a:gd name="T7" fmla="*/ 184 h 2083"/>
                <a:gd name="T8" fmla="*/ 4 w 2047"/>
                <a:gd name="T9" fmla="*/ 171 h 2083"/>
                <a:gd name="T10" fmla="*/ 4 w 2047"/>
                <a:gd name="T11" fmla="*/ 137 h 2083"/>
                <a:gd name="T12" fmla="*/ 4 w 2047"/>
                <a:gd name="T13" fmla="*/ 127 h 2083"/>
                <a:gd name="T14" fmla="*/ 4 w 2047"/>
                <a:gd name="T15" fmla="*/ 102 h 2083"/>
                <a:gd name="T16" fmla="*/ 4 w 2047"/>
                <a:gd name="T17" fmla="*/ 57 h 2083"/>
                <a:gd name="T18" fmla="*/ 4 w 2047"/>
                <a:gd name="T19" fmla="*/ 42 h 2083"/>
                <a:gd name="T20" fmla="*/ 4 w 2047"/>
                <a:gd name="T21" fmla="*/ 57 h 2083"/>
                <a:gd name="T22" fmla="*/ 4 w 2047"/>
                <a:gd name="T23" fmla="*/ 49 h 2083"/>
                <a:gd name="T24" fmla="*/ 5 w 2047"/>
                <a:gd name="T25" fmla="*/ 42 h 2083"/>
                <a:gd name="T26" fmla="*/ 8 w 2047"/>
                <a:gd name="T27" fmla="*/ 17 h 2083"/>
                <a:gd name="T28" fmla="*/ 7 w 2047"/>
                <a:gd name="T29" fmla="*/ 76 h 2083"/>
                <a:gd name="T30" fmla="*/ 9 w 2047"/>
                <a:gd name="T31" fmla="*/ 49 h 2083"/>
                <a:gd name="T32" fmla="*/ 10 w 2047"/>
                <a:gd name="T33" fmla="*/ 79 h 2083"/>
                <a:gd name="T34" fmla="*/ 11 w 2047"/>
                <a:gd name="T35" fmla="*/ 118 h 2083"/>
                <a:gd name="T36" fmla="*/ 11 w 2047"/>
                <a:gd name="T37" fmla="*/ 168 h 2083"/>
                <a:gd name="T38" fmla="*/ 11 w 2047"/>
                <a:gd name="T39" fmla="*/ 238 h 2083"/>
                <a:gd name="T40" fmla="*/ 11 w 2047"/>
                <a:gd name="T41" fmla="*/ 276 h 2083"/>
                <a:gd name="T42" fmla="*/ 11 w 2047"/>
                <a:gd name="T43" fmla="*/ 302 h 2083"/>
                <a:gd name="T44" fmla="*/ 11 w 2047"/>
                <a:gd name="T45" fmla="*/ 325 h 2083"/>
                <a:gd name="T46" fmla="*/ 12 w 2047"/>
                <a:gd name="T47" fmla="*/ 369 h 2083"/>
                <a:gd name="T48" fmla="*/ 12 w 2047"/>
                <a:gd name="T49" fmla="*/ 400 h 2083"/>
                <a:gd name="T50" fmla="*/ 13 w 2047"/>
                <a:gd name="T51" fmla="*/ 403 h 2083"/>
                <a:gd name="T52" fmla="*/ 15 w 2047"/>
                <a:gd name="T53" fmla="*/ 416 h 2083"/>
                <a:gd name="T54" fmla="*/ 15 w 2047"/>
                <a:gd name="T55" fmla="*/ 455 h 2083"/>
                <a:gd name="T56" fmla="*/ 14 w 2047"/>
                <a:gd name="T57" fmla="*/ 487 h 2083"/>
                <a:gd name="T58" fmla="*/ 14 w 2047"/>
                <a:gd name="T59" fmla="*/ 549 h 2083"/>
                <a:gd name="T60" fmla="*/ 14 w 2047"/>
                <a:gd name="T61" fmla="*/ 572 h 2083"/>
                <a:gd name="T62" fmla="*/ 12 w 2047"/>
                <a:gd name="T63" fmla="*/ 610 h 2083"/>
                <a:gd name="T64" fmla="*/ 12 w 2047"/>
                <a:gd name="T65" fmla="*/ 610 h 2083"/>
                <a:gd name="T66" fmla="*/ 11 w 2047"/>
                <a:gd name="T67" fmla="*/ 602 h 2083"/>
                <a:gd name="T68" fmla="*/ 11 w 2047"/>
                <a:gd name="T69" fmla="*/ 560 h 2083"/>
                <a:gd name="T70" fmla="*/ 10 w 2047"/>
                <a:gd name="T71" fmla="*/ 560 h 2083"/>
                <a:gd name="T72" fmla="*/ 10 w 2047"/>
                <a:gd name="T73" fmla="*/ 566 h 2083"/>
                <a:gd name="T74" fmla="*/ 9 w 2047"/>
                <a:gd name="T75" fmla="*/ 572 h 2083"/>
                <a:gd name="T76" fmla="*/ 9 w 2047"/>
                <a:gd name="T77" fmla="*/ 540 h 2083"/>
                <a:gd name="T78" fmla="*/ 9 w 2047"/>
                <a:gd name="T79" fmla="*/ 509 h 2083"/>
                <a:gd name="T80" fmla="*/ 8 w 2047"/>
                <a:gd name="T81" fmla="*/ 480 h 2083"/>
                <a:gd name="T82" fmla="*/ 7 w 2047"/>
                <a:gd name="T83" fmla="*/ 455 h 2083"/>
                <a:gd name="T84" fmla="*/ 6 w 2047"/>
                <a:gd name="T85" fmla="*/ 429 h 2083"/>
                <a:gd name="T86" fmla="*/ 4 w 2047"/>
                <a:gd name="T87" fmla="*/ 453 h 2083"/>
                <a:gd name="T88" fmla="*/ 4 w 2047"/>
                <a:gd name="T89" fmla="*/ 482 h 2083"/>
                <a:gd name="T90" fmla="*/ 4 w 2047"/>
                <a:gd name="T91" fmla="*/ 461 h 2083"/>
                <a:gd name="T92" fmla="*/ 4 w 2047"/>
                <a:gd name="T93" fmla="*/ 448 h 2083"/>
                <a:gd name="T94" fmla="*/ 4 w 2047"/>
                <a:gd name="T95" fmla="*/ 440 h 2083"/>
                <a:gd name="T96" fmla="*/ 4 w 2047"/>
                <a:gd name="T97" fmla="*/ 421 h 2083"/>
                <a:gd name="T98" fmla="*/ 0 w 2047"/>
                <a:gd name="T99" fmla="*/ 408 h 2083"/>
                <a:gd name="T100" fmla="*/ 4 w 2047"/>
                <a:gd name="T101" fmla="*/ 400 h 2083"/>
                <a:gd name="T102" fmla="*/ 0 w 2047"/>
                <a:gd name="T103" fmla="*/ 344 h 2083"/>
                <a:gd name="T104" fmla="*/ 4 w 2047"/>
                <a:gd name="T105" fmla="*/ 325 h 2083"/>
                <a:gd name="T106" fmla="*/ 4 w 2047"/>
                <a:gd name="T107" fmla="*/ 311 h 2083"/>
                <a:gd name="T108" fmla="*/ 4 w 2047"/>
                <a:gd name="T109" fmla="*/ 293 h 208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047"/>
                <a:gd name="T166" fmla="*/ 0 h 2083"/>
                <a:gd name="T167" fmla="*/ 2047 w 2047"/>
                <a:gd name="T168" fmla="*/ 2083 h 208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047" h="2083">
                  <a:moveTo>
                    <a:pt x="269" y="1004"/>
                  </a:moveTo>
                  <a:lnTo>
                    <a:pt x="298" y="1019"/>
                  </a:lnTo>
                  <a:lnTo>
                    <a:pt x="328" y="1019"/>
                  </a:lnTo>
                  <a:lnTo>
                    <a:pt x="328" y="974"/>
                  </a:lnTo>
                  <a:lnTo>
                    <a:pt x="388" y="989"/>
                  </a:lnTo>
                  <a:lnTo>
                    <a:pt x="403" y="899"/>
                  </a:lnTo>
                  <a:lnTo>
                    <a:pt x="388" y="854"/>
                  </a:lnTo>
                  <a:lnTo>
                    <a:pt x="418" y="824"/>
                  </a:lnTo>
                  <a:lnTo>
                    <a:pt x="418" y="749"/>
                  </a:lnTo>
                  <a:lnTo>
                    <a:pt x="388" y="689"/>
                  </a:lnTo>
                  <a:lnTo>
                    <a:pt x="403" y="675"/>
                  </a:lnTo>
                  <a:lnTo>
                    <a:pt x="388" y="630"/>
                  </a:lnTo>
                  <a:lnTo>
                    <a:pt x="418" y="600"/>
                  </a:lnTo>
                  <a:lnTo>
                    <a:pt x="373" y="570"/>
                  </a:lnTo>
                  <a:lnTo>
                    <a:pt x="343" y="585"/>
                  </a:lnTo>
                  <a:lnTo>
                    <a:pt x="313" y="540"/>
                  </a:lnTo>
                  <a:lnTo>
                    <a:pt x="298" y="510"/>
                  </a:lnTo>
                  <a:lnTo>
                    <a:pt x="298" y="465"/>
                  </a:lnTo>
                  <a:lnTo>
                    <a:pt x="284" y="420"/>
                  </a:lnTo>
                  <a:lnTo>
                    <a:pt x="313" y="435"/>
                  </a:lnTo>
                  <a:lnTo>
                    <a:pt x="343" y="435"/>
                  </a:lnTo>
                  <a:lnTo>
                    <a:pt x="373" y="420"/>
                  </a:lnTo>
                  <a:lnTo>
                    <a:pt x="433" y="375"/>
                  </a:lnTo>
                  <a:lnTo>
                    <a:pt x="433" y="345"/>
                  </a:lnTo>
                  <a:lnTo>
                    <a:pt x="418" y="300"/>
                  </a:lnTo>
                  <a:lnTo>
                    <a:pt x="388" y="300"/>
                  </a:lnTo>
                  <a:lnTo>
                    <a:pt x="328" y="195"/>
                  </a:lnTo>
                  <a:lnTo>
                    <a:pt x="358" y="150"/>
                  </a:lnTo>
                  <a:lnTo>
                    <a:pt x="328" y="135"/>
                  </a:lnTo>
                  <a:lnTo>
                    <a:pt x="343" y="135"/>
                  </a:lnTo>
                  <a:lnTo>
                    <a:pt x="418" y="150"/>
                  </a:lnTo>
                  <a:lnTo>
                    <a:pt x="493" y="225"/>
                  </a:lnTo>
                  <a:lnTo>
                    <a:pt x="538" y="195"/>
                  </a:lnTo>
                  <a:lnTo>
                    <a:pt x="597" y="195"/>
                  </a:lnTo>
                  <a:lnTo>
                    <a:pt x="612" y="165"/>
                  </a:lnTo>
                  <a:lnTo>
                    <a:pt x="657" y="165"/>
                  </a:lnTo>
                  <a:lnTo>
                    <a:pt x="687" y="135"/>
                  </a:lnTo>
                  <a:lnTo>
                    <a:pt x="717" y="135"/>
                  </a:lnTo>
                  <a:lnTo>
                    <a:pt x="747" y="135"/>
                  </a:lnTo>
                  <a:lnTo>
                    <a:pt x="747" y="75"/>
                  </a:lnTo>
                  <a:lnTo>
                    <a:pt x="807" y="0"/>
                  </a:lnTo>
                  <a:lnTo>
                    <a:pt x="986" y="45"/>
                  </a:lnTo>
                  <a:lnTo>
                    <a:pt x="971" y="120"/>
                  </a:lnTo>
                  <a:lnTo>
                    <a:pt x="896" y="165"/>
                  </a:lnTo>
                  <a:lnTo>
                    <a:pt x="911" y="255"/>
                  </a:lnTo>
                  <a:lnTo>
                    <a:pt x="986" y="195"/>
                  </a:lnTo>
                  <a:lnTo>
                    <a:pt x="1105" y="180"/>
                  </a:lnTo>
                  <a:lnTo>
                    <a:pt x="1150" y="165"/>
                  </a:lnTo>
                  <a:lnTo>
                    <a:pt x="1195" y="225"/>
                  </a:lnTo>
                  <a:lnTo>
                    <a:pt x="1270" y="180"/>
                  </a:lnTo>
                  <a:lnTo>
                    <a:pt x="1360" y="270"/>
                  </a:lnTo>
                  <a:lnTo>
                    <a:pt x="1404" y="345"/>
                  </a:lnTo>
                  <a:lnTo>
                    <a:pt x="1449" y="345"/>
                  </a:lnTo>
                  <a:lnTo>
                    <a:pt x="1464" y="405"/>
                  </a:lnTo>
                  <a:lnTo>
                    <a:pt x="1464" y="450"/>
                  </a:lnTo>
                  <a:lnTo>
                    <a:pt x="1479" y="480"/>
                  </a:lnTo>
                  <a:lnTo>
                    <a:pt x="1509" y="570"/>
                  </a:lnTo>
                  <a:lnTo>
                    <a:pt x="1509" y="660"/>
                  </a:lnTo>
                  <a:lnTo>
                    <a:pt x="1509" y="749"/>
                  </a:lnTo>
                  <a:lnTo>
                    <a:pt x="1479" y="809"/>
                  </a:lnTo>
                  <a:lnTo>
                    <a:pt x="1449" y="854"/>
                  </a:lnTo>
                  <a:lnTo>
                    <a:pt x="1479" y="869"/>
                  </a:lnTo>
                  <a:lnTo>
                    <a:pt x="1494" y="944"/>
                  </a:lnTo>
                  <a:lnTo>
                    <a:pt x="1479" y="974"/>
                  </a:lnTo>
                  <a:lnTo>
                    <a:pt x="1509" y="1004"/>
                  </a:lnTo>
                  <a:lnTo>
                    <a:pt x="1509" y="1034"/>
                  </a:lnTo>
                  <a:lnTo>
                    <a:pt x="1554" y="1079"/>
                  </a:lnTo>
                  <a:lnTo>
                    <a:pt x="1584" y="1109"/>
                  </a:lnTo>
                  <a:lnTo>
                    <a:pt x="1554" y="1109"/>
                  </a:lnTo>
                  <a:lnTo>
                    <a:pt x="1629" y="1184"/>
                  </a:lnTo>
                  <a:lnTo>
                    <a:pt x="1643" y="1214"/>
                  </a:lnTo>
                  <a:lnTo>
                    <a:pt x="1688" y="1259"/>
                  </a:lnTo>
                  <a:lnTo>
                    <a:pt x="1673" y="1289"/>
                  </a:lnTo>
                  <a:lnTo>
                    <a:pt x="1688" y="1304"/>
                  </a:lnTo>
                  <a:lnTo>
                    <a:pt x="1673" y="1364"/>
                  </a:lnTo>
                  <a:lnTo>
                    <a:pt x="1718" y="1349"/>
                  </a:lnTo>
                  <a:lnTo>
                    <a:pt x="1763" y="1393"/>
                  </a:lnTo>
                  <a:lnTo>
                    <a:pt x="1778" y="1379"/>
                  </a:lnTo>
                  <a:lnTo>
                    <a:pt x="1868" y="1453"/>
                  </a:lnTo>
                  <a:lnTo>
                    <a:pt x="1927" y="1438"/>
                  </a:lnTo>
                  <a:lnTo>
                    <a:pt x="2002" y="1423"/>
                  </a:lnTo>
                  <a:lnTo>
                    <a:pt x="2017" y="1393"/>
                  </a:lnTo>
                  <a:lnTo>
                    <a:pt x="2047" y="1498"/>
                  </a:lnTo>
                  <a:lnTo>
                    <a:pt x="2002" y="1558"/>
                  </a:lnTo>
                  <a:lnTo>
                    <a:pt x="1972" y="1603"/>
                  </a:lnTo>
                  <a:lnTo>
                    <a:pt x="1897" y="1633"/>
                  </a:lnTo>
                  <a:lnTo>
                    <a:pt x="1823" y="1663"/>
                  </a:lnTo>
                  <a:lnTo>
                    <a:pt x="1838" y="1753"/>
                  </a:lnTo>
                  <a:lnTo>
                    <a:pt x="1868" y="1813"/>
                  </a:lnTo>
                  <a:lnTo>
                    <a:pt x="1897" y="1873"/>
                  </a:lnTo>
                  <a:lnTo>
                    <a:pt x="1853" y="1888"/>
                  </a:lnTo>
                  <a:lnTo>
                    <a:pt x="1853" y="1903"/>
                  </a:lnTo>
                  <a:lnTo>
                    <a:pt x="1853" y="1948"/>
                  </a:lnTo>
                  <a:lnTo>
                    <a:pt x="1823" y="1978"/>
                  </a:lnTo>
                  <a:lnTo>
                    <a:pt x="1718" y="1993"/>
                  </a:lnTo>
                  <a:lnTo>
                    <a:pt x="1688" y="2083"/>
                  </a:lnTo>
                  <a:lnTo>
                    <a:pt x="1673" y="2083"/>
                  </a:lnTo>
                  <a:lnTo>
                    <a:pt x="1673" y="2038"/>
                  </a:lnTo>
                  <a:lnTo>
                    <a:pt x="1614" y="2083"/>
                  </a:lnTo>
                  <a:lnTo>
                    <a:pt x="1614" y="2053"/>
                  </a:lnTo>
                  <a:lnTo>
                    <a:pt x="1524" y="2053"/>
                  </a:lnTo>
                  <a:lnTo>
                    <a:pt x="1494" y="2053"/>
                  </a:lnTo>
                  <a:lnTo>
                    <a:pt x="1479" y="2008"/>
                  </a:lnTo>
                  <a:lnTo>
                    <a:pt x="1509" y="1963"/>
                  </a:lnTo>
                  <a:lnTo>
                    <a:pt x="1494" y="1918"/>
                  </a:lnTo>
                  <a:lnTo>
                    <a:pt x="1479" y="1888"/>
                  </a:lnTo>
                  <a:lnTo>
                    <a:pt x="1419" y="1903"/>
                  </a:lnTo>
                  <a:lnTo>
                    <a:pt x="1389" y="1918"/>
                  </a:lnTo>
                  <a:lnTo>
                    <a:pt x="1374" y="1933"/>
                  </a:lnTo>
                  <a:lnTo>
                    <a:pt x="1345" y="1903"/>
                  </a:lnTo>
                  <a:lnTo>
                    <a:pt x="1300" y="1933"/>
                  </a:lnTo>
                  <a:lnTo>
                    <a:pt x="1270" y="1963"/>
                  </a:lnTo>
                  <a:lnTo>
                    <a:pt x="1195" y="1963"/>
                  </a:lnTo>
                  <a:lnTo>
                    <a:pt x="1165" y="1948"/>
                  </a:lnTo>
                  <a:lnTo>
                    <a:pt x="1135" y="1933"/>
                  </a:lnTo>
                  <a:lnTo>
                    <a:pt x="1135" y="1903"/>
                  </a:lnTo>
                  <a:lnTo>
                    <a:pt x="1135" y="1843"/>
                  </a:lnTo>
                  <a:lnTo>
                    <a:pt x="1120" y="1813"/>
                  </a:lnTo>
                  <a:lnTo>
                    <a:pt x="1150" y="1768"/>
                  </a:lnTo>
                  <a:lnTo>
                    <a:pt x="1135" y="1738"/>
                  </a:lnTo>
                  <a:lnTo>
                    <a:pt x="1105" y="1708"/>
                  </a:lnTo>
                  <a:lnTo>
                    <a:pt x="1016" y="1633"/>
                  </a:lnTo>
                  <a:lnTo>
                    <a:pt x="986" y="1633"/>
                  </a:lnTo>
                  <a:lnTo>
                    <a:pt x="956" y="1588"/>
                  </a:lnTo>
                  <a:lnTo>
                    <a:pt x="926" y="1558"/>
                  </a:lnTo>
                  <a:lnTo>
                    <a:pt x="911" y="1558"/>
                  </a:lnTo>
                  <a:lnTo>
                    <a:pt x="866" y="1513"/>
                  </a:lnTo>
                  <a:lnTo>
                    <a:pt x="836" y="1528"/>
                  </a:lnTo>
                  <a:lnTo>
                    <a:pt x="792" y="1468"/>
                  </a:lnTo>
                  <a:lnTo>
                    <a:pt x="702" y="1468"/>
                  </a:lnTo>
                  <a:lnTo>
                    <a:pt x="672" y="1513"/>
                  </a:lnTo>
                  <a:lnTo>
                    <a:pt x="627" y="1543"/>
                  </a:lnTo>
                  <a:lnTo>
                    <a:pt x="597" y="1573"/>
                  </a:lnTo>
                  <a:lnTo>
                    <a:pt x="567" y="1543"/>
                  </a:lnTo>
                  <a:lnTo>
                    <a:pt x="478" y="1648"/>
                  </a:lnTo>
                  <a:lnTo>
                    <a:pt x="463" y="1633"/>
                  </a:lnTo>
                  <a:lnTo>
                    <a:pt x="433" y="1558"/>
                  </a:lnTo>
                  <a:lnTo>
                    <a:pt x="418" y="1573"/>
                  </a:lnTo>
                  <a:lnTo>
                    <a:pt x="403" y="1513"/>
                  </a:lnTo>
                  <a:lnTo>
                    <a:pt x="343" y="1513"/>
                  </a:lnTo>
                  <a:lnTo>
                    <a:pt x="269" y="1528"/>
                  </a:lnTo>
                  <a:lnTo>
                    <a:pt x="254" y="1483"/>
                  </a:lnTo>
                  <a:lnTo>
                    <a:pt x="224" y="1498"/>
                  </a:lnTo>
                  <a:lnTo>
                    <a:pt x="209" y="1498"/>
                  </a:lnTo>
                  <a:lnTo>
                    <a:pt x="164" y="1528"/>
                  </a:lnTo>
                  <a:lnTo>
                    <a:pt x="149" y="1483"/>
                  </a:lnTo>
                  <a:lnTo>
                    <a:pt x="104" y="1438"/>
                  </a:lnTo>
                  <a:lnTo>
                    <a:pt x="44" y="1468"/>
                  </a:lnTo>
                  <a:lnTo>
                    <a:pt x="15" y="1453"/>
                  </a:lnTo>
                  <a:lnTo>
                    <a:pt x="0" y="1393"/>
                  </a:lnTo>
                  <a:lnTo>
                    <a:pt x="29" y="1364"/>
                  </a:lnTo>
                  <a:lnTo>
                    <a:pt x="29" y="1379"/>
                  </a:lnTo>
                  <a:lnTo>
                    <a:pt x="89" y="1364"/>
                  </a:lnTo>
                  <a:lnTo>
                    <a:pt x="59" y="1259"/>
                  </a:lnTo>
                  <a:lnTo>
                    <a:pt x="0" y="1244"/>
                  </a:lnTo>
                  <a:lnTo>
                    <a:pt x="0" y="1169"/>
                  </a:lnTo>
                  <a:lnTo>
                    <a:pt x="59" y="1154"/>
                  </a:lnTo>
                  <a:lnTo>
                    <a:pt x="119" y="1154"/>
                  </a:lnTo>
                  <a:lnTo>
                    <a:pt x="119" y="1109"/>
                  </a:lnTo>
                  <a:lnTo>
                    <a:pt x="149" y="1109"/>
                  </a:lnTo>
                  <a:lnTo>
                    <a:pt x="149" y="1064"/>
                  </a:lnTo>
                  <a:lnTo>
                    <a:pt x="209" y="1064"/>
                  </a:lnTo>
                  <a:lnTo>
                    <a:pt x="209" y="1034"/>
                  </a:lnTo>
                  <a:lnTo>
                    <a:pt x="239" y="1019"/>
                  </a:lnTo>
                  <a:lnTo>
                    <a:pt x="269" y="1004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63" name="Freeform 25"/>
            <p:cNvSpPr>
              <a:spLocks/>
            </p:cNvSpPr>
            <p:nvPr/>
          </p:nvSpPr>
          <p:spPr bwMode="auto">
            <a:xfrm>
              <a:off x="6528" y="5554"/>
              <a:ext cx="2167" cy="1325"/>
            </a:xfrm>
            <a:custGeom>
              <a:avLst/>
              <a:gdLst>
                <a:gd name="T0" fmla="*/ 4 w 2435"/>
                <a:gd name="T1" fmla="*/ 81 h 1364"/>
                <a:gd name="T2" fmla="*/ 4 w 2435"/>
                <a:gd name="T3" fmla="*/ 112 h 1364"/>
                <a:gd name="T4" fmla="*/ 4 w 2435"/>
                <a:gd name="T5" fmla="*/ 129 h 1364"/>
                <a:gd name="T6" fmla="*/ 4 w 2435"/>
                <a:gd name="T7" fmla="*/ 155 h 1364"/>
                <a:gd name="T8" fmla="*/ 4 w 2435"/>
                <a:gd name="T9" fmla="*/ 164 h 1364"/>
                <a:gd name="T10" fmla="*/ 4 w 2435"/>
                <a:gd name="T11" fmla="*/ 186 h 1364"/>
                <a:gd name="T12" fmla="*/ 0 w 2435"/>
                <a:gd name="T13" fmla="*/ 203 h 1364"/>
                <a:gd name="T14" fmla="*/ 4 w 2435"/>
                <a:gd name="T15" fmla="*/ 235 h 1364"/>
                <a:gd name="T16" fmla="*/ 4 w 2435"/>
                <a:gd name="T17" fmla="*/ 243 h 1364"/>
                <a:gd name="T18" fmla="*/ 4 w 2435"/>
                <a:gd name="T19" fmla="*/ 217 h 1364"/>
                <a:gd name="T20" fmla="*/ 4 w 2435"/>
                <a:gd name="T21" fmla="*/ 217 h 1364"/>
                <a:gd name="T22" fmla="*/ 4 w 2435"/>
                <a:gd name="T23" fmla="*/ 253 h 1364"/>
                <a:gd name="T24" fmla="*/ 4 w 2435"/>
                <a:gd name="T25" fmla="*/ 284 h 1364"/>
                <a:gd name="T26" fmla="*/ 4 w 2435"/>
                <a:gd name="T27" fmla="*/ 296 h 1364"/>
                <a:gd name="T28" fmla="*/ 4 w 2435"/>
                <a:gd name="T29" fmla="*/ 314 h 1364"/>
                <a:gd name="T30" fmla="*/ 4 w 2435"/>
                <a:gd name="T31" fmla="*/ 342 h 1364"/>
                <a:gd name="T32" fmla="*/ 4 w 2435"/>
                <a:gd name="T33" fmla="*/ 377 h 1364"/>
                <a:gd name="T34" fmla="*/ 4 w 2435"/>
                <a:gd name="T35" fmla="*/ 395 h 1364"/>
                <a:gd name="T36" fmla="*/ 4 w 2435"/>
                <a:gd name="T37" fmla="*/ 403 h 1364"/>
                <a:gd name="T38" fmla="*/ 6 w 2435"/>
                <a:gd name="T39" fmla="*/ 373 h 1364"/>
                <a:gd name="T40" fmla="*/ 7 w 2435"/>
                <a:gd name="T41" fmla="*/ 373 h 1364"/>
                <a:gd name="T42" fmla="*/ 7 w 2435"/>
                <a:gd name="T43" fmla="*/ 399 h 1364"/>
                <a:gd name="T44" fmla="*/ 9 w 2435"/>
                <a:gd name="T45" fmla="*/ 395 h 1364"/>
                <a:gd name="T46" fmla="*/ 10 w 2435"/>
                <a:gd name="T47" fmla="*/ 363 h 1364"/>
                <a:gd name="T48" fmla="*/ 11 w 2435"/>
                <a:gd name="T49" fmla="*/ 377 h 1364"/>
                <a:gd name="T50" fmla="*/ 12 w 2435"/>
                <a:gd name="T51" fmla="*/ 386 h 1364"/>
                <a:gd name="T52" fmla="*/ 13 w 2435"/>
                <a:gd name="T53" fmla="*/ 358 h 1364"/>
                <a:gd name="T54" fmla="*/ 14 w 2435"/>
                <a:gd name="T55" fmla="*/ 333 h 1364"/>
                <a:gd name="T56" fmla="*/ 15 w 2435"/>
                <a:gd name="T57" fmla="*/ 342 h 1364"/>
                <a:gd name="T58" fmla="*/ 16 w 2435"/>
                <a:gd name="T59" fmla="*/ 373 h 1364"/>
                <a:gd name="T60" fmla="*/ 16 w 2435"/>
                <a:gd name="T61" fmla="*/ 354 h 1364"/>
                <a:gd name="T62" fmla="*/ 16 w 2435"/>
                <a:gd name="T63" fmla="*/ 346 h 1364"/>
                <a:gd name="T64" fmla="*/ 17 w 2435"/>
                <a:gd name="T65" fmla="*/ 323 h 1364"/>
                <a:gd name="T66" fmla="*/ 18 w 2435"/>
                <a:gd name="T67" fmla="*/ 292 h 1364"/>
                <a:gd name="T68" fmla="*/ 18 w 2435"/>
                <a:gd name="T69" fmla="*/ 265 h 1364"/>
                <a:gd name="T70" fmla="*/ 17 w 2435"/>
                <a:gd name="T71" fmla="*/ 243 h 1364"/>
                <a:gd name="T72" fmla="*/ 16 w 2435"/>
                <a:gd name="T73" fmla="*/ 217 h 1364"/>
                <a:gd name="T74" fmla="*/ 17 w 2435"/>
                <a:gd name="T75" fmla="*/ 178 h 1364"/>
                <a:gd name="T76" fmla="*/ 17 w 2435"/>
                <a:gd name="T77" fmla="*/ 142 h 1364"/>
                <a:gd name="T78" fmla="*/ 16 w 2435"/>
                <a:gd name="T79" fmla="*/ 155 h 1364"/>
                <a:gd name="T80" fmla="*/ 15 w 2435"/>
                <a:gd name="T81" fmla="*/ 164 h 1364"/>
                <a:gd name="T82" fmla="*/ 14 w 2435"/>
                <a:gd name="T83" fmla="*/ 155 h 1364"/>
                <a:gd name="T84" fmla="*/ 14 w 2435"/>
                <a:gd name="T85" fmla="*/ 120 h 1364"/>
                <a:gd name="T86" fmla="*/ 14 w 2435"/>
                <a:gd name="T87" fmla="*/ 88 h 1364"/>
                <a:gd name="T88" fmla="*/ 12 w 2435"/>
                <a:gd name="T89" fmla="*/ 52 h 1364"/>
                <a:gd name="T90" fmla="*/ 12 w 2435"/>
                <a:gd name="T91" fmla="*/ 33 h 1364"/>
                <a:gd name="T92" fmla="*/ 11 w 2435"/>
                <a:gd name="T93" fmla="*/ 17 h 1364"/>
                <a:gd name="T94" fmla="*/ 10 w 2435"/>
                <a:gd name="T95" fmla="*/ 49 h 1364"/>
                <a:gd name="T96" fmla="*/ 10 w 2435"/>
                <a:gd name="T97" fmla="*/ 68 h 1364"/>
                <a:gd name="T98" fmla="*/ 9 w 2435"/>
                <a:gd name="T99" fmla="*/ 33 h 1364"/>
                <a:gd name="T100" fmla="*/ 8 w 2435"/>
                <a:gd name="T101" fmla="*/ 21 h 1364"/>
                <a:gd name="T102" fmla="*/ 7 w 2435"/>
                <a:gd name="T103" fmla="*/ 38 h 1364"/>
                <a:gd name="T104" fmla="*/ 6 w 2435"/>
                <a:gd name="T105" fmla="*/ 17 h 1364"/>
                <a:gd name="T106" fmla="*/ 4 w 2435"/>
                <a:gd name="T107" fmla="*/ 17 h 1364"/>
                <a:gd name="T108" fmla="*/ 4 w 2435"/>
                <a:gd name="T109" fmla="*/ 17 h 1364"/>
                <a:gd name="T110" fmla="*/ 4 w 2435"/>
                <a:gd name="T111" fmla="*/ 0 h 1364"/>
                <a:gd name="T112" fmla="*/ 4 w 2435"/>
                <a:gd name="T113" fmla="*/ 17 h 1364"/>
                <a:gd name="T114" fmla="*/ 4 w 2435"/>
                <a:gd name="T115" fmla="*/ 33 h 1364"/>
                <a:gd name="T116" fmla="*/ 4 w 2435"/>
                <a:gd name="T117" fmla="*/ 38 h 1364"/>
                <a:gd name="T118" fmla="*/ 4 w 2435"/>
                <a:gd name="T119" fmla="*/ 63 h 136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435"/>
                <a:gd name="T181" fmla="*/ 0 h 1364"/>
                <a:gd name="T182" fmla="*/ 2435 w 2435"/>
                <a:gd name="T183" fmla="*/ 1364 h 136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435" h="1364">
                  <a:moveTo>
                    <a:pt x="463" y="210"/>
                  </a:moveTo>
                  <a:lnTo>
                    <a:pt x="463" y="240"/>
                  </a:lnTo>
                  <a:lnTo>
                    <a:pt x="493" y="270"/>
                  </a:lnTo>
                  <a:lnTo>
                    <a:pt x="508" y="285"/>
                  </a:lnTo>
                  <a:lnTo>
                    <a:pt x="463" y="390"/>
                  </a:lnTo>
                  <a:lnTo>
                    <a:pt x="448" y="375"/>
                  </a:lnTo>
                  <a:lnTo>
                    <a:pt x="418" y="390"/>
                  </a:lnTo>
                  <a:lnTo>
                    <a:pt x="388" y="405"/>
                  </a:lnTo>
                  <a:lnTo>
                    <a:pt x="343" y="435"/>
                  </a:lnTo>
                  <a:lnTo>
                    <a:pt x="328" y="495"/>
                  </a:lnTo>
                  <a:lnTo>
                    <a:pt x="328" y="525"/>
                  </a:lnTo>
                  <a:lnTo>
                    <a:pt x="224" y="525"/>
                  </a:lnTo>
                  <a:lnTo>
                    <a:pt x="209" y="555"/>
                  </a:lnTo>
                  <a:lnTo>
                    <a:pt x="194" y="570"/>
                  </a:lnTo>
                  <a:lnTo>
                    <a:pt x="179" y="555"/>
                  </a:lnTo>
                  <a:lnTo>
                    <a:pt x="149" y="585"/>
                  </a:lnTo>
                  <a:lnTo>
                    <a:pt x="149" y="630"/>
                  </a:lnTo>
                  <a:lnTo>
                    <a:pt x="74" y="630"/>
                  </a:lnTo>
                  <a:lnTo>
                    <a:pt x="59" y="630"/>
                  </a:lnTo>
                  <a:lnTo>
                    <a:pt x="44" y="645"/>
                  </a:lnTo>
                  <a:lnTo>
                    <a:pt x="0" y="689"/>
                  </a:lnTo>
                  <a:lnTo>
                    <a:pt x="0" y="719"/>
                  </a:lnTo>
                  <a:lnTo>
                    <a:pt x="14" y="719"/>
                  </a:lnTo>
                  <a:lnTo>
                    <a:pt x="14" y="794"/>
                  </a:lnTo>
                  <a:lnTo>
                    <a:pt x="44" y="824"/>
                  </a:lnTo>
                  <a:lnTo>
                    <a:pt x="59" y="839"/>
                  </a:lnTo>
                  <a:lnTo>
                    <a:pt x="104" y="824"/>
                  </a:lnTo>
                  <a:lnTo>
                    <a:pt x="134" y="749"/>
                  </a:lnTo>
                  <a:lnTo>
                    <a:pt x="179" y="749"/>
                  </a:lnTo>
                  <a:lnTo>
                    <a:pt x="179" y="734"/>
                  </a:lnTo>
                  <a:lnTo>
                    <a:pt x="224" y="749"/>
                  </a:lnTo>
                  <a:lnTo>
                    <a:pt x="254" y="734"/>
                  </a:lnTo>
                  <a:lnTo>
                    <a:pt x="269" y="734"/>
                  </a:lnTo>
                  <a:lnTo>
                    <a:pt x="373" y="764"/>
                  </a:lnTo>
                  <a:lnTo>
                    <a:pt x="328" y="794"/>
                  </a:lnTo>
                  <a:lnTo>
                    <a:pt x="373" y="854"/>
                  </a:lnTo>
                  <a:lnTo>
                    <a:pt x="373" y="884"/>
                  </a:lnTo>
                  <a:lnTo>
                    <a:pt x="388" y="884"/>
                  </a:lnTo>
                  <a:lnTo>
                    <a:pt x="403" y="959"/>
                  </a:lnTo>
                  <a:lnTo>
                    <a:pt x="373" y="1019"/>
                  </a:lnTo>
                  <a:lnTo>
                    <a:pt x="358" y="1019"/>
                  </a:lnTo>
                  <a:lnTo>
                    <a:pt x="343" y="1004"/>
                  </a:lnTo>
                  <a:lnTo>
                    <a:pt x="313" y="1004"/>
                  </a:lnTo>
                  <a:lnTo>
                    <a:pt x="313" y="1034"/>
                  </a:lnTo>
                  <a:lnTo>
                    <a:pt x="343" y="1064"/>
                  </a:lnTo>
                  <a:lnTo>
                    <a:pt x="313" y="1079"/>
                  </a:lnTo>
                  <a:lnTo>
                    <a:pt x="298" y="1124"/>
                  </a:lnTo>
                  <a:lnTo>
                    <a:pt x="328" y="1154"/>
                  </a:lnTo>
                  <a:lnTo>
                    <a:pt x="343" y="1199"/>
                  </a:lnTo>
                  <a:lnTo>
                    <a:pt x="403" y="1214"/>
                  </a:lnTo>
                  <a:lnTo>
                    <a:pt x="418" y="1274"/>
                  </a:lnTo>
                  <a:lnTo>
                    <a:pt x="448" y="1304"/>
                  </a:lnTo>
                  <a:lnTo>
                    <a:pt x="523" y="1289"/>
                  </a:lnTo>
                  <a:lnTo>
                    <a:pt x="523" y="1334"/>
                  </a:lnTo>
                  <a:lnTo>
                    <a:pt x="597" y="1334"/>
                  </a:lnTo>
                  <a:lnTo>
                    <a:pt x="612" y="1364"/>
                  </a:lnTo>
                  <a:lnTo>
                    <a:pt x="672" y="1364"/>
                  </a:lnTo>
                  <a:lnTo>
                    <a:pt x="792" y="1259"/>
                  </a:lnTo>
                  <a:lnTo>
                    <a:pt x="807" y="1274"/>
                  </a:lnTo>
                  <a:lnTo>
                    <a:pt x="866" y="1259"/>
                  </a:lnTo>
                  <a:lnTo>
                    <a:pt x="896" y="1304"/>
                  </a:lnTo>
                  <a:lnTo>
                    <a:pt x="911" y="1259"/>
                  </a:lnTo>
                  <a:lnTo>
                    <a:pt x="926" y="1259"/>
                  </a:lnTo>
                  <a:lnTo>
                    <a:pt x="941" y="1259"/>
                  </a:lnTo>
                  <a:lnTo>
                    <a:pt x="941" y="1334"/>
                  </a:lnTo>
                  <a:lnTo>
                    <a:pt x="971" y="1349"/>
                  </a:lnTo>
                  <a:lnTo>
                    <a:pt x="1031" y="1334"/>
                  </a:lnTo>
                  <a:lnTo>
                    <a:pt x="1061" y="1319"/>
                  </a:lnTo>
                  <a:lnTo>
                    <a:pt x="1180" y="1334"/>
                  </a:lnTo>
                  <a:lnTo>
                    <a:pt x="1210" y="1274"/>
                  </a:lnTo>
                  <a:lnTo>
                    <a:pt x="1240" y="1229"/>
                  </a:lnTo>
                  <a:lnTo>
                    <a:pt x="1300" y="1229"/>
                  </a:lnTo>
                  <a:lnTo>
                    <a:pt x="1359" y="1259"/>
                  </a:lnTo>
                  <a:lnTo>
                    <a:pt x="1389" y="1229"/>
                  </a:lnTo>
                  <a:lnTo>
                    <a:pt x="1434" y="1274"/>
                  </a:lnTo>
                  <a:lnTo>
                    <a:pt x="1464" y="1259"/>
                  </a:lnTo>
                  <a:lnTo>
                    <a:pt x="1479" y="1304"/>
                  </a:lnTo>
                  <a:lnTo>
                    <a:pt x="1688" y="1304"/>
                  </a:lnTo>
                  <a:lnTo>
                    <a:pt x="1748" y="1244"/>
                  </a:lnTo>
                  <a:lnTo>
                    <a:pt x="1748" y="1229"/>
                  </a:lnTo>
                  <a:lnTo>
                    <a:pt x="1823" y="1214"/>
                  </a:lnTo>
                  <a:lnTo>
                    <a:pt x="1838" y="1169"/>
                  </a:lnTo>
                  <a:lnTo>
                    <a:pt x="1868" y="1154"/>
                  </a:lnTo>
                  <a:lnTo>
                    <a:pt x="1868" y="1124"/>
                  </a:lnTo>
                  <a:lnTo>
                    <a:pt x="1912" y="1124"/>
                  </a:lnTo>
                  <a:lnTo>
                    <a:pt x="1972" y="1124"/>
                  </a:lnTo>
                  <a:lnTo>
                    <a:pt x="1987" y="1154"/>
                  </a:lnTo>
                  <a:lnTo>
                    <a:pt x="2032" y="1199"/>
                  </a:lnTo>
                  <a:lnTo>
                    <a:pt x="2062" y="1244"/>
                  </a:lnTo>
                  <a:lnTo>
                    <a:pt x="2077" y="1259"/>
                  </a:lnTo>
                  <a:lnTo>
                    <a:pt x="2107" y="1274"/>
                  </a:lnTo>
                  <a:lnTo>
                    <a:pt x="2166" y="1214"/>
                  </a:lnTo>
                  <a:lnTo>
                    <a:pt x="2211" y="1199"/>
                  </a:lnTo>
                  <a:lnTo>
                    <a:pt x="2271" y="1244"/>
                  </a:lnTo>
                  <a:lnTo>
                    <a:pt x="2271" y="1199"/>
                  </a:lnTo>
                  <a:lnTo>
                    <a:pt x="2226" y="1169"/>
                  </a:lnTo>
                  <a:lnTo>
                    <a:pt x="2271" y="1154"/>
                  </a:lnTo>
                  <a:lnTo>
                    <a:pt x="2271" y="1139"/>
                  </a:lnTo>
                  <a:lnTo>
                    <a:pt x="2316" y="1094"/>
                  </a:lnTo>
                  <a:lnTo>
                    <a:pt x="2376" y="1079"/>
                  </a:lnTo>
                  <a:lnTo>
                    <a:pt x="2435" y="1049"/>
                  </a:lnTo>
                  <a:lnTo>
                    <a:pt x="2391" y="989"/>
                  </a:lnTo>
                  <a:lnTo>
                    <a:pt x="2376" y="959"/>
                  </a:lnTo>
                  <a:lnTo>
                    <a:pt x="2391" y="914"/>
                  </a:lnTo>
                  <a:lnTo>
                    <a:pt x="2346" y="899"/>
                  </a:lnTo>
                  <a:lnTo>
                    <a:pt x="2346" y="854"/>
                  </a:lnTo>
                  <a:lnTo>
                    <a:pt x="2316" y="869"/>
                  </a:lnTo>
                  <a:lnTo>
                    <a:pt x="2301" y="824"/>
                  </a:lnTo>
                  <a:lnTo>
                    <a:pt x="2256" y="809"/>
                  </a:lnTo>
                  <a:lnTo>
                    <a:pt x="2196" y="764"/>
                  </a:lnTo>
                  <a:lnTo>
                    <a:pt x="2196" y="734"/>
                  </a:lnTo>
                  <a:lnTo>
                    <a:pt x="2271" y="719"/>
                  </a:lnTo>
                  <a:lnTo>
                    <a:pt x="2286" y="645"/>
                  </a:lnTo>
                  <a:lnTo>
                    <a:pt x="2271" y="600"/>
                  </a:lnTo>
                  <a:lnTo>
                    <a:pt x="2301" y="555"/>
                  </a:lnTo>
                  <a:lnTo>
                    <a:pt x="2286" y="510"/>
                  </a:lnTo>
                  <a:lnTo>
                    <a:pt x="2271" y="480"/>
                  </a:lnTo>
                  <a:lnTo>
                    <a:pt x="2211" y="495"/>
                  </a:lnTo>
                  <a:lnTo>
                    <a:pt x="2181" y="510"/>
                  </a:lnTo>
                  <a:lnTo>
                    <a:pt x="2166" y="525"/>
                  </a:lnTo>
                  <a:lnTo>
                    <a:pt x="2137" y="495"/>
                  </a:lnTo>
                  <a:lnTo>
                    <a:pt x="2092" y="525"/>
                  </a:lnTo>
                  <a:lnTo>
                    <a:pt x="2062" y="555"/>
                  </a:lnTo>
                  <a:lnTo>
                    <a:pt x="1987" y="555"/>
                  </a:lnTo>
                  <a:lnTo>
                    <a:pt x="1957" y="540"/>
                  </a:lnTo>
                  <a:lnTo>
                    <a:pt x="1927" y="525"/>
                  </a:lnTo>
                  <a:lnTo>
                    <a:pt x="1927" y="495"/>
                  </a:lnTo>
                  <a:lnTo>
                    <a:pt x="1927" y="435"/>
                  </a:lnTo>
                  <a:lnTo>
                    <a:pt x="1912" y="405"/>
                  </a:lnTo>
                  <a:lnTo>
                    <a:pt x="1942" y="360"/>
                  </a:lnTo>
                  <a:lnTo>
                    <a:pt x="1927" y="330"/>
                  </a:lnTo>
                  <a:lnTo>
                    <a:pt x="1897" y="300"/>
                  </a:lnTo>
                  <a:lnTo>
                    <a:pt x="1808" y="225"/>
                  </a:lnTo>
                  <a:lnTo>
                    <a:pt x="1778" y="225"/>
                  </a:lnTo>
                  <a:lnTo>
                    <a:pt x="1748" y="180"/>
                  </a:lnTo>
                  <a:lnTo>
                    <a:pt x="1718" y="150"/>
                  </a:lnTo>
                  <a:lnTo>
                    <a:pt x="1703" y="150"/>
                  </a:lnTo>
                  <a:lnTo>
                    <a:pt x="1658" y="105"/>
                  </a:lnTo>
                  <a:lnTo>
                    <a:pt x="1628" y="120"/>
                  </a:lnTo>
                  <a:lnTo>
                    <a:pt x="1584" y="60"/>
                  </a:lnTo>
                  <a:lnTo>
                    <a:pt x="1494" y="60"/>
                  </a:lnTo>
                  <a:lnTo>
                    <a:pt x="1464" y="105"/>
                  </a:lnTo>
                  <a:lnTo>
                    <a:pt x="1419" y="135"/>
                  </a:lnTo>
                  <a:lnTo>
                    <a:pt x="1389" y="165"/>
                  </a:lnTo>
                  <a:lnTo>
                    <a:pt x="1359" y="135"/>
                  </a:lnTo>
                  <a:lnTo>
                    <a:pt x="1270" y="240"/>
                  </a:lnTo>
                  <a:lnTo>
                    <a:pt x="1255" y="225"/>
                  </a:lnTo>
                  <a:lnTo>
                    <a:pt x="1225" y="150"/>
                  </a:lnTo>
                  <a:lnTo>
                    <a:pt x="1210" y="165"/>
                  </a:lnTo>
                  <a:lnTo>
                    <a:pt x="1195" y="105"/>
                  </a:lnTo>
                  <a:lnTo>
                    <a:pt x="1135" y="105"/>
                  </a:lnTo>
                  <a:lnTo>
                    <a:pt x="1061" y="120"/>
                  </a:lnTo>
                  <a:lnTo>
                    <a:pt x="1046" y="75"/>
                  </a:lnTo>
                  <a:lnTo>
                    <a:pt x="1016" y="90"/>
                  </a:lnTo>
                  <a:lnTo>
                    <a:pt x="1001" y="90"/>
                  </a:lnTo>
                  <a:lnTo>
                    <a:pt x="956" y="120"/>
                  </a:lnTo>
                  <a:lnTo>
                    <a:pt x="941" y="75"/>
                  </a:lnTo>
                  <a:lnTo>
                    <a:pt x="896" y="30"/>
                  </a:lnTo>
                  <a:lnTo>
                    <a:pt x="836" y="60"/>
                  </a:lnTo>
                  <a:lnTo>
                    <a:pt x="807" y="45"/>
                  </a:lnTo>
                  <a:lnTo>
                    <a:pt x="717" y="75"/>
                  </a:lnTo>
                  <a:lnTo>
                    <a:pt x="672" y="60"/>
                  </a:lnTo>
                  <a:lnTo>
                    <a:pt x="612" y="75"/>
                  </a:lnTo>
                  <a:lnTo>
                    <a:pt x="567" y="75"/>
                  </a:lnTo>
                  <a:lnTo>
                    <a:pt x="523" y="45"/>
                  </a:lnTo>
                  <a:lnTo>
                    <a:pt x="493" y="45"/>
                  </a:lnTo>
                  <a:lnTo>
                    <a:pt x="448" y="30"/>
                  </a:lnTo>
                  <a:lnTo>
                    <a:pt x="373" y="0"/>
                  </a:lnTo>
                  <a:lnTo>
                    <a:pt x="373" y="15"/>
                  </a:lnTo>
                  <a:lnTo>
                    <a:pt x="418" y="30"/>
                  </a:lnTo>
                  <a:lnTo>
                    <a:pt x="358" y="45"/>
                  </a:lnTo>
                  <a:lnTo>
                    <a:pt x="358" y="60"/>
                  </a:lnTo>
                  <a:lnTo>
                    <a:pt x="388" y="90"/>
                  </a:lnTo>
                  <a:lnTo>
                    <a:pt x="358" y="105"/>
                  </a:lnTo>
                  <a:lnTo>
                    <a:pt x="328" y="105"/>
                  </a:lnTo>
                  <a:lnTo>
                    <a:pt x="313" y="120"/>
                  </a:lnTo>
                  <a:lnTo>
                    <a:pt x="358" y="120"/>
                  </a:lnTo>
                  <a:lnTo>
                    <a:pt x="343" y="150"/>
                  </a:lnTo>
                  <a:lnTo>
                    <a:pt x="403" y="195"/>
                  </a:lnTo>
                  <a:lnTo>
                    <a:pt x="463" y="210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64" name="Freeform 26"/>
            <p:cNvSpPr>
              <a:spLocks/>
            </p:cNvSpPr>
            <p:nvPr/>
          </p:nvSpPr>
          <p:spPr bwMode="auto">
            <a:xfrm>
              <a:off x="3615" y="4216"/>
              <a:ext cx="3365" cy="2634"/>
            </a:xfrm>
            <a:custGeom>
              <a:avLst/>
              <a:gdLst>
                <a:gd name="T0" fmla="*/ 27 w 3781"/>
                <a:gd name="T1" fmla="*/ 734 h 2712"/>
                <a:gd name="T2" fmla="*/ 27 w 3781"/>
                <a:gd name="T3" fmla="*/ 705 h 2712"/>
                <a:gd name="T4" fmla="*/ 26 w 3781"/>
                <a:gd name="T5" fmla="*/ 620 h 2712"/>
                <a:gd name="T6" fmla="*/ 25 w 3781"/>
                <a:gd name="T7" fmla="*/ 649 h 2712"/>
                <a:gd name="T8" fmla="*/ 25 w 3781"/>
                <a:gd name="T9" fmla="*/ 591 h 2712"/>
                <a:gd name="T10" fmla="*/ 26 w 3781"/>
                <a:gd name="T11" fmla="*/ 558 h 2712"/>
                <a:gd name="T12" fmla="*/ 28 w 3781"/>
                <a:gd name="T13" fmla="*/ 519 h 2712"/>
                <a:gd name="T14" fmla="*/ 27 w 3781"/>
                <a:gd name="T15" fmla="*/ 441 h 2712"/>
                <a:gd name="T16" fmla="*/ 27 w 3781"/>
                <a:gd name="T17" fmla="*/ 414 h 2712"/>
                <a:gd name="T18" fmla="*/ 26 w 3781"/>
                <a:gd name="T19" fmla="*/ 417 h 2712"/>
                <a:gd name="T20" fmla="*/ 26 w 3781"/>
                <a:gd name="T21" fmla="*/ 392 h 2712"/>
                <a:gd name="T22" fmla="*/ 26 w 3781"/>
                <a:gd name="T23" fmla="*/ 335 h 2712"/>
                <a:gd name="T24" fmla="*/ 25 w 3781"/>
                <a:gd name="T25" fmla="*/ 246 h 2712"/>
                <a:gd name="T26" fmla="*/ 23 w 3781"/>
                <a:gd name="T27" fmla="*/ 250 h 2712"/>
                <a:gd name="T28" fmla="*/ 21 w 3781"/>
                <a:gd name="T29" fmla="*/ 238 h 2712"/>
                <a:gd name="T30" fmla="*/ 20 w 3781"/>
                <a:gd name="T31" fmla="*/ 219 h 2712"/>
                <a:gd name="T32" fmla="*/ 18 w 3781"/>
                <a:gd name="T33" fmla="*/ 246 h 2712"/>
                <a:gd name="T34" fmla="*/ 16 w 3781"/>
                <a:gd name="T35" fmla="*/ 219 h 2712"/>
                <a:gd name="T36" fmla="*/ 14 w 3781"/>
                <a:gd name="T37" fmla="*/ 224 h 2712"/>
                <a:gd name="T38" fmla="*/ 12 w 3781"/>
                <a:gd name="T39" fmla="*/ 212 h 2712"/>
                <a:gd name="T40" fmla="*/ 11 w 3781"/>
                <a:gd name="T41" fmla="*/ 181 h 2712"/>
                <a:gd name="T42" fmla="*/ 11 w 3781"/>
                <a:gd name="T43" fmla="*/ 146 h 2712"/>
                <a:gd name="T44" fmla="*/ 11 w 3781"/>
                <a:gd name="T45" fmla="*/ 118 h 2712"/>
                <a:gd name="T46" fmla="*/ 10 w 3781"/>
                <a:gd name="T47" fmla="*/ 88 h 2712"/>
                <a:gd name="T48" fmla="*/ 9 w 3781"/>
                <a:gd name="T49" fmla="*/ 67 h 2712"/>
                <a:gd name="T50" fmla="*/ 8 w 3781"/>
                <a:gd name="T51" fmla="*/ 33 h 2712"/>
                <a:gd name="T52" fmla="*/ 8 w 3781"/>
                <a:gd name="T53" fmla="*/ 0 h 2712"/>
                <a:gd name="T54" fmla="*/ 6 w 3781"/>
                <a:gd name="T55" fmla="*/ 38 h 2712"/>
                <a:gd name="T56" fmla="*/ 5 w 3781"/>
                <a:gd name="T57" fmla="*/ 67 h 2712"/>
                <a:gd name="T58" fmla="*/ 4 w 3781"/>
                <a:gd name="T59" fmla="*/ 111 h 2712"/>
                <a:gd name="T60" fmla="*/ 4 w 3781"/>
                <a:gd name="T61" fmla="*/ 132 h 2712"/>
                <a:gd name="T62" fmla="*/ 5 w 3781"/>
                <a:gd name="T63" fmla="*/ 159 h 2712"/>
                <a:gd name="T64" fmla="*/ 4 w 3781"/>
                <a:gd name="T65" fmla="*/ 176 h 2712"/>
                <a:gd name="T66" fmla="*/ 4 w 3781"/>
                <a:gd name="T67" fmla="*/ 212 h 2712"/>
                <a:gd name="T68" fmla="*/ 4 w 3781"/>
                <a:gd name="T69" fmla="*/ 250 h 2712"/>
                <a:gd name="T70" fmla="*/ 4 w 3781"/>
                <a:gd name="T71" fmla="*/ 348 h 2712"/>
                <a:gd name="T72" fmla="*/ 4 w 3781"/>
                <a:gd name="T73" fmla="*/ 370 h 2712"/>
                <a:gd name="T74" fmla="*/ 4 w 3781"/>
                <a:gd name="T75" fmla="*/ 372 h 2712"/>
                <a:gd name="T76" fmla="*/ 4 w 3781"/>
                <a:gd name="T77" fmla="*/ 430 h 2712"/>
                <a:gd name="T78" fmla="*/ 4 w 3781"/>
                <a:gd name="T79" fmla="*/ 496 h 2712"/>
                <a:gd name="T80" fmla="*/ 4 w 3781"/>
                <a:gd name="T81" fmla="*/ 496 h 2712"/>
                <a:gd name="T82" fmla="*/ 4 w 3781"/>
                <a:gd name="T83" fmla="*/ 496 h 2712"/>
                <a:gd name="T84" fmla="*/ 6 w 3781"/>
                <a:gd name="T85" fmla="*/ 476 h 2712"/>
                <a:gd name="T86" fmla="*/ 8 w 3781"/>
                <a:gd name="T87" fmla="*/ 467 h 2712"/>
                <a:gd name="T88" fmla="*/ 9 w 3781"/>
                <a:gd name="T89" fmla="*/ 493 h 2712"/>
                <a:gd name="T90" fmla="*/ 11 w 3781"/>
                <a:gd name="T91" fmla="*/ 467 h 2712"/>
                <a:gd name="T92" fmla="*/ 11 w 3781"/>
                <a:gd name="T93" fmla="*/ 537 h 2712"/>
                <a:gd name="T94" fmla="*/ 9 w 3781"/>
                <a:gd name="T95" fmla="*/ 660 h 2712"/>
                <a:gd name="T96" fmla="*/ 10 w 3781"/>
                <a:gd name="T97" fmla="*/ 686 h 2712"/>
                <a:gd name="T98" fmla="*/ 11 w 3781"/>
                <a:gd name="T99" fmla="*/ 625 h 2712"/>
                <a:gd name="T100" fmla="*/ 12 w 3781"/>
                <a:gd name="T101" fmla="*/ 643 h 2712"/>
                <a:gd name="T102" fmla="*/ 14 w 3781"/>
                <a:gd name="T103" fmla="*/ 628 h 2712"/>
                <a:gd name="T104" fmla="*/ 16 w 3781"/>
                <a:gd name="T105" fmla="*/ 668 h 2712"/>
                <a:gd name="T106" fmla="*/ 17 w 3781"/>
                <a:gd name="T107" fmla="*/ 688 h 2712"/>
                <a:gd name="T108" fmla="*/ 18 w 3781"/>
                <a:gd name="T109" fmla="*/ 647 h 2712"/>
                <a:gd name="T110" fmla="*/ 18 w 3781"/>
                <a:gd name="T111" fmla="*/ 711 h 2712"/>
                <a:gd name="T112" fmla="*/ 19 w 3781"/>
                <a:gd name="T113" fmla="*/ 761 h 2712"/>
                <a:gd name="T114" fmla="*/ 20 w 3781"/>
                <a:gd name="T115" fmla="*/ 711 h 2712"/>
                <a:gd name="T116" fmla="*/ 20 w 3781"/>
                <a:gd name="T117" fmla="*/ 778 h 2712"/>
                <a:gd name="T118" fmla="*/ 23 w 3781"/>
                <a:gd name="T119" fmla="*/ 751 h 2712"/>
                <a:gd name="T120" fmla="*/ 24 w 3781"/>
                <a:gd name="T121" fmla="*/ 757 h 27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781"/>
                <a:gd name="T184" fmla="*/ 0 h 2712"/>
                <a:gd name="T185" fmla="*/ 3781 w 3781"/>
                <a:gd name="T186" fmla="*/ 2712 h 27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781" h="2712">
                  <a:moveTo>
                    <a:pt x="3332" y="2502"/>
                  </a:moveTo>
                  <a:lnTo>
                    <a:pt x="3377" y="2517"/>
                  </a:lnTo>
                  <a:lnTo>
                    <a:pt x="3407" y="2532"/>
                  </a:lnTo>
                  <a:lnTo>
                    <a:pt x="3512" y="2562"/>
                  </a:lnTo>
                  <a:lnTo>
                    <a:pt x="3542" y="2562"/>
                  </a:lnTo>
                  <a:lnTo>
                    <a:pt x="3601" y="2532"/>
                  </a:lnTo>
                  <a:lnTo>
                    <a:pt x="3571" y="2502"/>
                  </a:lnTo>
                  <a:lnTo>
                    <a:pt x="3586" y="2457"/>
                  </a:lnTo>
                  <a:lnTo>
                    <a:pt x="3616" y="2442"/>
                  </a:lnTo>
                  <a:lnTo>
                    <a:pt x="3586" y="2412"/>
                  </a:lnTo>
                  <a:lnTo>
                    <a:pt x="3586" y="2382"/>
                  </a:lnTo>
                  <a:lnTo>
                    <a:pt x="3616" y="2382"/>
                  </a:lnTo>
                  <a:lnTo>
                    <a:pt x="3631" y="2397"/>
                  </a:lnTo>
                  <a:lnTo>
                    <a:pt x="3646" y="2397"/>
                  </a:lnTo>
                  <a:lnTo>
                    <a:pt x="3676" y="2337"/>
                  </a:lnTo>
                  <a:lnTo>
                    <a:pt x="3661" y="2262"/>
                  </a:lnTo>
                  <a:lnTo>
                    <a:pt x="3646" y="2262"/>
                  </a:lnTo>
                  <a:lnTo>
                    <a:pt x="3646" y="2232"/>
                  </a:lnTo>
                  <a:lnTo>
                    <a:pt x="3601" y="2172"/>
                  </a:lnTo>
                  <a:lnTo>
                    <a:pt x="3646" y="2142"/>
                  </a:lnTo>
                  <a:lnTo>
                    <a:pt x="3542" y="2112"/>
                  </a:lnTo>
                  <a:lnTo>
                    <a:pt x="3527" y="2112"/>
                  </a:lnTo>
                  <a:lnTo>
                    <a:pt x="3497" y="2127"/>
                  </a:lnTo>
                  <a:lnTo>
                    <a:pt x="3452" y="2112"/>
                  </a:lnTo>
                  <a:lnTo>
                    <a:pt x="3452" y="2127"/>
                  </a:lnTo>
                  <a:lnTo>
                    <a:pt x="3407" y="2127"/>
                  </a:lnTo>
                  <a:lnTo>
                    <a:pt x="3377" y="2202"/>
                  </a:lnTo>
                  <a:lnTo>
                    <a:pt x="3332" y="2217"/>
                  </a:lnTo>
                  <a:lnTo>
                    <a:pt x="3317" y="2202"/>
                  </a:lnTo>
                  <a:lnTo>
                    <a:pt x="3287" y="2172"/>
                  </a:lnTo>
                  <a:lnTo>
                    <a:pt x="3287" y="2097"/>
                  </a:lnTo>
                  <a:lnTo>
                    <a:pt x="3273" y="2097"/>
                  </a:lnTo>
                  <a:lnTo>
                    <a:pt x="3273" y="2067"/>
                  </a:lnTo>
                  <a:lnTo>
                    <a:pt x="3317" y="2023"/>
                  </a:lnTo>
                  <a:lnTo>
                    <a:pt x="3332" y="2008"/>
                  </a:lnTo>
                  <a:lnTo>
                    <a:pt x="3347" y="2008"/>
                  </a:lnTo>
                  <a:lnTo>
                    <a:pt x="3422" y="2008"/>
                  </a:lnTo>
                  <a:lnTo>
                    <a:pt x="3422" y="1963"/>
                  </a:lnTo>
                  <a:lnTo>
                    <a:pt x="3452" y="1933"/>
                  </a:lnTo>
                  <a:lnTo>
                    <a:pt x="3467" y="1948"/>
                  </a:lnTo>
                  <a:lnTo>
                    <a:pt x="3482" y="1933"/>
                  </a:lnTo>
                  <a:lnTo>
                    <a:pt x="3497" y="1903"/>
                  </a:lnTo>
                  <a:lnTo>
                    <a:pt x="3601" y="1903"/>
                  </a:lnTo>
                  <a:lnTo>
                    <a:pt x="3601" y="1873"/>
                  </a:lnTo>
                  <a:lnTo>
                    <a:pt x="3616" y="1813"/>
                  </a:lnTo>
                  <a:lnTo>
                    <a:pt x="3661" y="1783"/>
                  </a:lnTo>
                  <a:lnTo>
                    <a:pt x="3691" y="1768"/>
                  </a:lnTo>
                  <a:lnTo>
                    <a:pt x="3721" y="1753"/>
                  </a:lnTo>
                  <a:lnTo>
                    <a:pt x="3736" y="1768"/>
                  </a:lnTo>
                  <a:lnTo>
                    <a:pt x="3781" y="1663"/>
                  </a:lnTo>
                  <a:lnTo>
                    <a:pt x="3766" y="1648"/>
                  </a:lnTo>
                  <a:lnTo>
                    <a:pt x="3736" y="1618"/>
                  </a:lnTo>
                  <a:lnTo>
                    <a:pt x="3736" y="1588"/>
                  </a:lnTo>
                  <a:lnTo>
                    <a:pt x="3676" y="1573"/>
                  </a:lnTo>
                  <a:lnTo>
                    <a:pt x="3616" y="1528"/>
                  </a:lnTo>
                  <a:lnTo>
                    <a:pt x="3631" y="1498"/>
                  </a:lnTo>
                  <a:lnTo>
                    <a:pt x="3586" y="1498"/>
                  </a:lnTo>
                  <a:lnTo>
                    <a:pt x="3601" y="1483"/>
                  </a:lnTo>
                  <a:lnTo>
                    <a:pt x="3631" y="1483"/>
                  </a:lnTo>
                  <a:lnTo>
                    <a:pt x="3661" y="1468"/>
                  </a:lnTo>
                  <a:lnTo>
                    <a:pt x="3631" y="1438"/>
                  </a:lnTo>
                  <a:lnTo>
                    <a:pt x="3631" y="1423"/>
                  </a:lnTo>
                  <a:lnTo>
                    <a:pt x="3691" y="1408"/>
                  </a:lnTo>
                  <a:lnTo>
                    <a:pt x="3646" y="1393"/>
                  </a:lnTo>
                  <a:lnTo>
                    <a:pt x="3646" y="1378"/>
                  </a:lnTo>
                  <a:lnTo>
                    <a:pt x="3542" y="1363"/>
                  </a:lnTo>
                  <a:lnTo>
                    <a:pt x="3497" y="1378"/>
                  </a:lnTo>
                  <a:lnTo>
                    <a:pt x="3467" y="1363"/>
                  </a:lnTo>
                  <a:lnTo>
                    <a:pt x="3437" y="1363"/>
                  </a:lnTo>
                  <a:lnTo>
                    <a:pt x="3407" y="1423"/>
                  </a:lnTo>
                  <a:lnTo>
                    <a:pt x="3347" y="1423"/>
                  </a:lnTo>
                  <a:lnTo>
                    <a:pt x="3317" y="1408"/>
                  </a:lnTo>
                  <a:lnTo>
                    <a:pt x="3332" y="1378"/>
                  </a:lnTo>
                  <a:lnTo>
                    <a:pt x="3332" y="1319"/>
                  </a:lnTo>
                  <a:lnTo>
                    <a:pt x="3422" y="1289"/>
                  </a:lnTo>
                  <a:lnTo>
                    <a:pt x="3437" y="1334"/>
                  </a:lnTo>
                  <a:lnTo>
                    <a:pt x="3467" y="1334"/>
                  </a:lnTo>
                  <a:lnTo>
                    <a:pt x="3452" y="1304"/>
                  </a:lnTo>
                  <a:lnTo>
                    <a:pt x="3452" y="1274"/>
                  </a:lnTo>
                  <a:lnTo>
                    <a:pt x="3467" y="1229"/>
                  </a:lnTo>
                  <a:lnTo>
                    <a:pt x="3512" y="1169"/>
                  </a:lnTo>
                  <a:lnTo>
                    <a:pt x="3527" y="1199"/>
                  </a:lnTo>
                  <a:lnTo>
                    <a:pt x="3571" y="1169"/>
                  </a:lnTo>
                  <a:lnTo>
                    <a:pt x="3542" y="1139"/>
                  </a:lnTo>
                  <a:lnTo>
                    <a:pt x="3482" y="1064"/>
                  </a:lnTo>
                  <a:lnTo>
                    <a:pt x="3482" y="1049"/>
                  </a:lnTo>
                  <a:lnTo>
                    <a:pt x="3452" y="989"/>
                  </a:lnTo>
                  <a:lnTo>
                    <a:pt x="3407" y="989"/>
                  </a:lnTo>
                  <a:lnTo>
                    <a:pt x="3377" y="944"/>
                  </a:lnTo>
                  <a:lnTo>
                    <a:pt x="3302" y="914"/>
                  </a:lnTo>
                  <a:lnTo>
                    <a:pt x="3287" y="839"/>
                  </a:lnTo>
                  <a:lnTo>
                    <a:pt x="3273" y="809"/>
                  </a:lnTo>
                  <a:lnTo>
                    <a:pt x="3198" y="809"/>
                  </a:lnTo>
                  <a:lnTo>
                    <a:pt x="3168" y="809"/>
                  </a:lnTo>
                  <a:lnTo>
                    <a:pt x="3108" y="809"/>
                  </a:lnTo>
                  <a:lnTo>
                    <a:pt x="3063" y="824"/>
                  </a:lnTo>
                  <a:lnTo>
                    <a:pt x="3048" y="809"/>
                  </a:lnTo>
                  <a:lnTo>
                    <a:pt x="3048" y="854"/>
                  </a:lnTo>
                  <a:lnTo>
                    <a:pt x="3019" y="869"/>
                  </a:lnTo>
                  <a:lnTo>
                    <a:pt x="2974" y="899"/>
                  </a:lnTo>
                  <a:lnTo>
                    <a:pt x="2944" y="839"/>
                  </a:lnTo>
                  <a:lnTo>
                    <a:pt x="2929" y="839"/>
                  </a:lnTo>
                  <a:lnTo>
                    <a:pt x="2929" y="824"/>
                  </a:lnTo>
                  <a:lnTo>
                    <a:pt x="2884" y="839"/>
                  </a:lnTo>
                  <a:lnTo>
                    <a:pt x="2824" y="809"/>
                  </a:lnTo>
                  <a:lnTo>
                    <a:pt x="2794" y="809"/>
                  </a:lnTo>
                  <a:lnTo>
                    <a:pt x="2779" y="794"/>
                  </a:lnTo>
                  <a:lnTo>
                    <a:pt x="2750" y="794"/>
                  </a:lnTo>
                  <a:lnTo>
                    <a:pt x="2690" y="764"/>
                  </a:lnTo>
                  <a:lnTo>
                    <a:pt x="2675" y="764"/>
                  </a:lnTo>
                  <a:lnTo>
                    <a:pt x="2630" y="749"/>
                  </a:lnTo>
                  <a:lnTo>
                    <a:pt x="2600" y="749"/>
                  </a:lnTo>
                  <a:lnTo>
                    <a:pt x="2510" y="824"/>
                  </a:lnTo>
                  <a:lnTo>
                    <a:pt x="2495" y="824"/>
                  </a:lnTo>
                  <a:lnTo>
                    <a:pt x="2495" y="809"/>
                  </a:lnTo>
                  <a:lnTo>
                    <a:pt x="2451" y="809"/>
                  </a:lnTo>
                  <a:lnTo>
                    <a:pt x="2451" y="824"/>
                  </a:lnTo>
                  <a:lnTo>
                    <a:pt x="2406" y="839"/>
                  </a:lnTo>
                  <a:lnTo>
                    <a:pt x="2361" y="809"/>
                  </a:lnTo>
                  <a:lnTo>
                    <a:pt x="2361" y="779"/>
                  </a:lnTo>
                  <a:lnTo>
                    <a:pt x="2331" y="779"/>
                  </a:lnTo>
                  <a:lnTo>
                    <a:pt x="2286" y="794"/>
                  </a:lnTo>
                  <a:lnTo>
                    <a:pt x="2197" y="779"/>
                  </a:lnTo>
                  <a:lnTo>
                    <a:pt x="2197" y="764"/>
                  </a:lnTo>
                  <a:lnTo>
                    <a:pt x="2197" y="749"/>
                  </a:lnTo>
                  <a:lnTo>
                    <a:pt x="2182" y="764"/>
                  </a:lnTo>
                  <a:lnTo>
                    <a:pt x="2152" y="734"/>
                  </a:lnTo>
                  <a:lnTo>
                    <a:pt x="2122" y="734"/>
                  </a:lnTo>
                  <a:lnTo>
                    <a:pt x="2107" y="764"/>
                  </a:lnTo>
                  <a:lnTo>
                    <a:pt x="2077" y="779"/>
                  </a:lnTo>
                  <a:lnTo>
                    <a:pt x="2017" y="749"/>
                  </a:lnTo>
                  <a:lnTo>
                    <a:pt x="1972" y="764"/>
                  </a:lnTo>
                  <a:lnTo>
                    <a:pt x="1928" y="749"/>
                  </a:lnTo>
                  <a:lnTo>
                    <a:pt x="1913" y="779"/>
                  </a:lnTo>
                  <a:lnTo>
                    <a:pt x="1853" y="809"/>
                  </a:lnTo>
                  <a:lnTo>
                    <a:pt x="1823" y="764"/>
                  </a:lnTo>
                  <a:lnTo>
                    <a:pt x="1778" y="779"/>
                  </a:lnTo>
                  <a:lnTo>
                    <a:pt x="1733" y="734"/>
                  </a:lnTo>
                  <a:lnTo>
                    <a:pt x="1733" y="719"/>
                  </a:lnTo>
                  <a:lnTo>
                    <a:pt x="1718" y="689"/>
                  </a:lnTo>
                  <a:lnTo>
                    <a:pt x="1718" y="659"/>
                  </a:lnTo>
                  <a:lnTo>
                    <a:pt x="1703" y="645"/>
                  </a:lnTo>
                  <a:lnTo>
                    <a:pt x="1659" y="630"/>
                  </a:lnTo>
                  <a:lnTo>
                    <a:pt x="1629" y="659"/>
                  </a:lnTo>
                  <a:lnTo>
                    <a:pt x="1584" y="630"/>
                  </a:lnTo>
                  <a:lnTo>
                    <a:pt x="1554" y="615"/>
                  </a:lnTo>
                  <a:lnTo>
                    <a:pt x="1554" y="585"/>
                  </a:lnTo>
                  <a:lnTo>
                    <a:pt x="1539" y="585"/>
                  </a:lnTo>
                  <a:lnTo>
                    <a:pt x="1494" y="555"/>
                  </a:lnTo>
                  <a:lnTo>
                    <a:pt x="1524" y="510"/>
                  </a:lnTo>
                  <a:lnTo>
                    <a:pt x="1509" y="495"/>
                  </a:lnTo>
                  <a:lnTo>
                    <a:pt x="1494" y="495"/>
                  </a:lnTo>
                  <a:lnTo>
                    <a:pt x="1479" y="495"/>
                  </a:lnTo>
                  <a:lnTo>
                    <a:pt x="1479" y="465"/>
                  </a:lnTo>
                  <a:lnTo>
                    <a:pt x="1464" y="450"/>
                  </a:lnTo>
                  <a:lnTo>
                    <a:pt x="1464" y="435"/>
                  </a:lnTo>
                  <a:lnTo>
                    <a:pt x="1434" y="435"/>
                  </a:lnTo>
                  <a:lnTo>
                    <a:pt x="1434" y="420"/>
                  </a:lnTo>
                  <a:lnTo>
                    <a:pt x="1434" y="405"/>
                  </a:lnTo>
                  <a:lnTo>
                    <a:pt x="1419" y="405"/>
                  </a:lnTo>
                  <a:lnTo>
                    <a:pt x="1390" y="405"/>
                  </a:lnTo>
                  <a:lnTo>
                    <a:pt x="1375" y="375"/>
                  </a:lnTo>
                  <a:lnTo>
                    <a:pt x="1345" y="360"/>
                  </a:lnTo>
                  <a:lnTo>
                    <a:pt x="1345" y="315"/>
                  </a:lnTo>
                  <a:lnTo>
                    <a:pt x="1345" y="300"/>
                  </a:lnTo>
                  <a:lnTo>
                    <a:pt x="1345" y="270"/>
                  </a:lnTo>
                  <a:lnTo>
                    <a:pt x="1330" y="300"/>
                  </a:lnTo>
                  <a:lnTo>
                    <a:pt x="1300" y="285"/>
                  </a:lnTo>
                  <a:lnTo>
                    <a:pt x="1255" y="300"/>
                  </a:lnTo>
                  <a:lnTo>
                    <a:pt x="1225" y="300"/>
                  </a:lnTo>
                  <a:lnTo>
                    <a:pt x="1195" y="300"/>
                  </a:lnTo>
                  <a:lnTo>
                    <a:pt x="1210" y="270"/>
                  </a:lnTo>
                  <a:lnTo>
                    <a:pt x="1195" y="225"/>
                  </a:lnTo>
                  <a:lnTo>
                    <a:pt x="1210" y="225"/>
                  </a:lnTo>
                  <a:lnTo>
                    <a:pt x="1150" y="195"/>
                  </a:lnTo>
                  <a:lnTo>
                    <a:pt x="1106" y="180"/>
                  </a:lnTo>
                  <a:lnTo>
                    <a:pt x="1061" y="195"/>
                  </a:lnTo>
                  <a:lnTo>
                    <a:pt x="1031" y="165"/>
                  </a:lnTo>
                  <a:lnTo>
                    <a:pt x="1061" y="150"/>
                  </a:lnTo>
                  <a:lnTo>
                    <a:pt x="1031" y="105"/>
                  </a:lnTo>
                  <a:lnTo>
                    <a:pt x="1001" y="105"/>
                  </a:lnTo>
                  <a:lnTo>
                    <a:pt x="1076" y="75"/>
                  </a:lnTo>
                  <a:lnTo>
                    <a:pt x="1106" y="60"/>
                  </a:lnTo>
                  <a:lnTo>
                    <a:pt x="1106" y="30"/>
                  </a:lnTo>
                  <a:lnTo>
                    <a:pt x="1091" y="0"/>
                  </a:lnTo>
                  <a:lnTo>
                    <a:pt x="1076" y="15"/>
                  </a:lnTo>
                  <a:lnTo>
                    <a:pt x="1076" y="0"/>
                  </a:lnTo>
                  <a:lnTo>
                    <a:pt x="1046" y="0"/>
                  </a:lnTo>
                  <a:lnTo>
                    <a:pt x="1031" y="0"/>
                  </a:lnTo>
                  <a:lnTo>
                    <a:pt x="1031" y="15"/>
                  </a:lnTo>
                  <a:lnTo>
                    <a:pt x="971" y="60"/>
                  </a:lnTo>
                  <a:lnTo>
                    <a:pt x="986" y="75"/>
                  </a:lnTo>
                  <a:lnTo>
                    <a:pt x="926" y="105"/>
                  </a:lnTo>
                  <a:lnTo>
                    <a:pt x="896" y="150"/>
                  </a:lnTo>
                  <a:lnTo>
                    <a:pt x="837" y="120"/>
                  </a:lnTo>
                  <a:lnTo>
                    <a:pt x="837" y="90"/>
                  </a:lnTo>
                  <a:lnTo>
                    <a:pt x="792" y="90"/>
                  </a:lnTo>
                  <a:lnTo>
                    <a:pt x="777" y="105"/>
                  </a:lnTo>
                  <a:lnTo>
                    <a:pt x="777" y="135"/>
                  </a:lnTo>
                  <a:lnTo>
                    <a:pt x="717" y="165"/>
                  </a:lnTo>
                  <a:lnTo>
                    <a:pt x="717" y="180"/>
                  </a:lnTo>
                  <a:lnTo>
                    <a:pt x="732" y="225"/>
                  </a:lnTo>
                  <a:lnTo>
                    <a:pt x="717" y="225"/>
                  </a:lnTo>
                  <a:lnTo>
                    <a:pt x="672" y="255"/>
                  </a:lnTo>
                  <a:lnTo>
                    <a:pt x="657" y="270"/>
                  </a:lnTo>
                  <a:lnTo>
                    <a:pt x="642" y="315"/>
                  </a:lnTo>
                  <a:lnTo>
                    <a:pt x="672" y="345"/>
                  </a:lnTo>
                  <a:lnTo>
                    <a:pt x="657" y="345"/>
                  </a:lnTo>
                  <a:lnTo>
                    <a:pt x="657" y="375"/>
                  </a:lnTo>
                  <a:lnTo>
                    <a:pt x="627" y="375"/>
                  </a:lnTo>
                  <a:lnTo>
                    <a:pt x="613" y="405"/>
                  </a:lnTo>
                  <a:lnTo>
                    <a:pt x="583" y="390"/>
                  </a:lnTo>
                  <a:lnTo>
                    <a:pt x="568" y="405"/>
                  </a:lnTo>
                  <a:lnTo>
                    <a:pt x="523" y="390"/>
                  </a:lnTo>
                  <a:lnTo>
                    <a:pt x="568" y="435"/>
                  </a:lnTo>
                  <a:lnTo>
                    <a:pt x="568" y="450"/>
                  </a:lnTo>
                  <a:lnTo>
                    <a:pt x="598" y="465"/>
                  </a:lnTo>
                  <a:lnTo>
                    <a:pt x="642" y="465"/>
                  </a:lnTo>
                  <a:lnTo>
                    <a:pt x="642" y="495"/>
                  </a:lnTo>
                  <a:lnTo>
                    <a:pt x="657" y="495"/>
                  </a:lnTo>
                  <a:lnTo>
                    <a:pt x="672" y="510"/>
                  </a:lnTo>
                  <a:lnTo>
                    <a:pt x="717" y="540"/>
                  </a:lnTo>
                  <a:lnTo>
                    <a:pt x="717" y="570"/>
                  </a:lnTo>
                  <a:lnTo>
                    <a:pt x="702" y="585"/>
                  </a:lnTo>
                  <a:lnTo>
                    <a:pt x="732" y="600"/>
                  </a:lnTo>
                  <a:lnTo>
                    <a:pt x="687" y="600"/>
                  </a:lnTo>
                  <a:lnTo>
                    <a:pt x="657" y="615"/>
                  </a:lnTo>
                  <a:lnTo>
                    <a:pt x="627" y="630"/>
                  </a:lnTo>
                  <a:lnTo>
                    <a:pt x="598" y="600"/>
                  </a:lnTo>
                  <a:lnTo>
                    <a:pt x="583" y="600"/>
                  </a:lnTo>
                  <a:lnTo>
                    <a:pt x="583" y="615"/>
                  </a:lnTo>
                  <a:lnTo>
                    <a:pt x="568" y="615"/>
                  </a:lnTo>
                  <a:lnTo>
                    <a:pt x="583" y="630"/>
                  </a:lnTo>
                  <a:lnTo>
                    <a:pt x="583" y="689"/>
                  </a:lnTo>
                  <a:lnTo>
                    <a:pt x="583" y="704"/>
                  </a:lnTo>
                  <a:lnTo>
                    <a:pt x="613" y="719"/>
                  </a:lnTo>
                  <a:lnTo>
                    <a:pt x="613" y="734"/>
                  </a:lnTo>
                  <a:lnTo>
                    <a:pt x="598" y="734"/>
                  </a:lnTo>
                  <a:lnTo>
                    <a:pt x="568" y="749"/>
                  </a:lnTo>
                  <a:lnTo>
                    <a:pt x="523" y="779"/>
                  </a:lnTo>
                  <a:lnTo>
                    <a:pt x="538" y="809"/>
                  </a:lnTo>
                  <a:lnTo>
                    <a:pt x="523" y="839"/>
                  </a:lnTo>
                  <a:lnTo>
                    <a:pt x="523" y="854"/>
                  </a:lnTo>
                  <a:lnTo>
                    <a:pt x="538" y="944"/>
                  </a:lnTo>
                  <a:lnTo>
                    <a:pt x="538" y="1019"/>
                  </a:lnTo>
                  <a:lnTo>
                    <a:pt x="568" y="1064"/>
                  </a:lnTo>
                  <a:lnTo>
                    <a:pt x="598" y="1094"/>
                  </a:lnTo>
                  <a:lnTo>
                    <a:pt x="598" y="1124"/>
                  </a:lnTo>
                  <a:lnTo>
                    <a:pt x="553" y="1139"/>
                  </a:lnTo>
                  <a:lnTo>
                    <a:pt x="508" y="1184"/>
                  </a:lnTo>
                  <a:lnTo>
                    <a:pt x="463" y="1229"/>
                  </a:lnTo>
                  <a:lnTo>
                    <a:pt x="448" y="1244"/>
                  </a:lnTo>
                  <a:lnTo>
                    <a:pt x="463" y="1304"/>
                  </a:lnTo>
                  <a:lnTo>
                    <a:pt x="433" y="1319"/>
                  </a:lnTo>
                  <a:lnTo>
                    <a:pt x="403" y="1304"/>
                  </a:lnTo>
                  <a:lnTo>
                    <a:pt x="373" y="1304"/>
                  </a:lnTo>
                  <a:lnTo>
                    <a:pt x="344" y="1259"/>
                  </a:lnTo>
                  <a:lnTo>
                    <a:pt x="299" y="1274"/>
                  </a:lnTo>
                  <a:lnTo>
                    <a:pt x="314" y="1304"/>
                  </a:lnTo>
                  <a:lnTo>
                    <a:pt x="284" y="1319"/>
                  </a:lnTo>
                  <a:lnTo>
                    <a:pt x="254" y="1334"/>
                  </a:lnTo>
                  <a:lnTo>
                    <a:pt x="239" y="1334"/>
                  </a:lnTo>
                  <a:lnTo>
                    <a:pt x="209" y="1289"/>
                  </a:lnTo>
                  <a:lnTo>
                    <a:pt x="164" y="1274"/>
                  </a:lnTo>
                  <a:lnTo>
                    <a:pt x="119" y="1274"/>
                  </a:lnTo>
                  <a:lnTo>
                    <a:pt x="75" y="1319"/>
                  </a:lnTo>
                  <a:lnTo>
                    <a:pt x="45" y="1349"/>
                  </a:lnTo>
                  <a:lnTo>
                    <a:pt x="0" y="1393"/>
                  </a:lnTo>
                  <a:lnTo>
                    <a:pt x="15" y="1408"/>
                  </a:lnTo>
                  <a:lnTo>
                    <a:pt x="60" y="1423"/>
                  </a:lnTo>
                  <a:lnTo>
                    <a:pt x="89" y="1468"/>
                  </a:lnTo>
                  <a:lnTo>
                    <a:pt x="134" y="1483"/>
                  </a:lnTo>
                  <a:lnTo>
                    <a:pt x="134" y="1513"/>
                  </a:lnTo>
                  <a:lnTo>
                    <a:pt x="104" y="1543"/>
                  </a:lnTo>
                  <a:lnTo>
                    <a:pt x="119" y="1573"/>
                  </a:lnTo>
                  <a:lnTo>
                    <a:pt x="149" y="1603"/>
                  </a:lnTo>
                  <a:lnTo>
                    <a:pt x="164" y="1678"/>
                  </a:lnTo>
                  <a:lnTo>
                    <a:pt x="179" y="1693"/>
                  </a:lnTo>
                  <a:lnTo>
                    <a:pt x="179" y="1708"/>
                  </a:lnTo>
                  <a:lnTo>
                    <a:pt x="194" y="1768"/>
                  </a:lnTo>
                  <a:lnTo>
                    <a:pt x="224" y="1753"/>
                  </a:lnTo>
                  <a:lnTo>
                    <a:pt x="239" y="1723"/>
                  </a:lnTo>
                  <a:lnTo>
                    <a:pt x="269" y="1738"/>
                  </a:lnTo>
                  <a:lnTo>
                    <a:pt x="314" y="1693"/>
                  </a:lnTo>
                  <a:lnTo>
                    <a:pt x="358" y="1693"/>
                  </a:lnTo>
                  <a:lnTo>
                    <a:pt x="373" y="1738"/>
                  </a:lnTo>
                  <a:lnTo>
                    <a:pt x="403" y="1798"/>
                  </a:lnTo>
                  <a:lnTo>
                    <a:pt x="418" y="1798"/>
                  </a:lnTo>
                  <a:lnTo>
                    <a:pt x="463" y="1738"/>
                  </a:lnTo>
                  <a:lnTo>
                    <a:pt x="493" y="1693"/>
                  </a:lnTo>
                  <a:lnTo>
                    <a:pt x="523" y="1693"/>
                  </a:lnTo>
                  <a:lnTo>
                    <a:pt x="598" y="1693"/>
                  </a:lnTo>
                  <a:lnTo>
                    <a:pt x="627" y="1663"/>
                  </a:lnTo>
                  <a:lnTo>
                    <a:pt x="657" y="1678"/>
                  </a:lnTo>
                  <a:lnTo>
                    <a:pt x="657" y="1708"/>
                  </a:lnTo>
                  <a:lnTo>
                    <a:pt x="672" y="1708"/>
                  </a:lnTo>
                  <a:lnTo>
                    <a:pt x="717" y="1708"/>
                  </a:lnTo>
                  <a:lnTo>
                    <a:pt x="747" y="1678"/>
                  </a:lnTo>
                  <a:lnTo>
                    <a:pt x="822" y="1618"/>
                  </a:lnTo>
                  <a:lnTo>
                    <a:pt x="867" y="1663"/>
                  </a:lnTo>
                  <a:lnTo>
                    <a:pt x="881" y="1663"/>
                  </a:lnTo>
                  <a:lnTo>
                    <a:pt x="926" y="1663"/>
                  </a:lnTo>
                  <a:lnTo>
                    <a:pt x="956" y="1648"/>
                  </a:lnTo>
                  <a:lnTo>
                    <a:pt x="1001" y="1663"/>
                  </a:lnTo>
                  <a:lnTo>
                    <a:pt x="1016" y="1603"/>
                  </a:lnTo>
                  <a:lnTo>
                    <a:pt x="986" y="1588"/>
                  </a:lnTo>
                  <a:lnTo>
                    <a:pt x="986" y="1573"/>
                  </a:lnTo>
                  <a:lnTo>
                    <a:pt x="1031" y="1543"/>
                  </a:lnTo>
                  <a:lnTo>
                    <a:pt x="1046" y="1573"/>
                  </a:lnTo>
                  <a:lnTo>
                    <a:pt x="1121" y="1678"/>
                  </a:lnTo>
                  <a:lnTo>
                    <a:pt x="1136" y="1708"/>
                  </a:lnTo>
                  <a:lnTo>
                    <a:pt x="1180" y="1708"/>
                  </a:lnTo>
                  <a:lnTo>
                    <a:pt x="1165" y="1678"/>
                  </a:lnTo>
                  <a:lnTo>
                    <a:pt x="1180" y="1633"/>
                  </a:lnTo>
                  <a:lnTo>
                    <a:pt x="1225" y="1603"/>
                  </a:lnTo>
                  <a:lnTo>
                    <a:pt x="1255" y="1588"/>
                  </a:lnTo>
                  <a:lnTo>
                    <a:pt x="1285" y="1573"/>
                  </a:lnTo>
                  <a:lnTo>
                    <a:pt x="1315" y="1588"/>
                  </a:lnTo>
                  <a:lnTo>
                    <a:pt x="1405" y="1588"/>
                  </a:lnTo>
                  <a:lnTo>
                    <a:pt x="1449" y="1588"/>
                  </a:lnTo>
                  <a:lnTo>
                    <a:pt x="1464" y="1633"/>
                  </a:lnTo>
                  <a:lnTo>
                    <a:pt x="1509" y="1693"/>
                  </a:lnTo>
                  <a:lnTo>
                    <a:pt x="1569" y="1708"/>
                  </a:lnTo>
                  <a:lnTo>
                    <a:pt x="1584" y="1753"/>
                  </a:lnTo>
                  <a:lnTo>
                    <a:pt x="1584" y="1783"/>
                  </a:lnTo>
                  <a:lnTo>
                    <a:pt x="1539" y="1813"/>
                  </a:lnTo>
                  <a:lnTo>
                    <a:pt x="1509" y="1828"/>
                  </a:lnTo>
                  <a:lnTo>
                    <a:pt x="1434" y="1873"/>
                  </a:lnTo>
                  <a:lnTo>
                    <a:pt x="1345" y="1903"/>
                  </a:lnTo>
                  <a:lnTo>
                    <a:pt x="1330" y="1933"/>
                  </a:lnTo>
                  <a:lnTo>
                    <a:pt x="1285" y="1948"/>
                  </a:lnTo>
                  <a:lnTo>
                    <a:pt x="1255" y="1993"/>
                  </a:lnTo>
                  <a:lnTo>
                    <a:pt x="1210" y="2202"/>
                  </a:lnTo>
                  <a:lnTo>
                    <a:pt x="1210" y="2247"/>
                  </a:lnTo>
                  <a:lnTo>
                    <a:pt x="1270" y="2247"/>
                  </a:lnTo>
                  <a:lnTo>
                    <a:pt x="1300" y="2277"/>
                  </a:lnTo>
                  <a:lnTo>
                    <a:pt x="1315" y="2307"/>
                  </a:lnTo>
                  <a:lnTo>
                    <a:pt x="1345" y="2367"/>
                  </a:lnTo>
                  <a:lnTo>
                    <a:pt x="1360" y="2382"/>
                  </a:lnTo>
                  <a:lnTo>
                    <a:pt x="1375" y="2367"/>
                  </a:lnTo>
                  <a:lnTo>
                    <a:pt x="1375" y="2337"/>
                  </a:lnTo>
                  <a:lnTo>
                    <a:pt x="1390" y="2277"/>
                  </a:lnTo>
                  <a:lnTo>
                    <a:pt x="1419" y="2202"/>
                  </a:lnTo>
                  <a:lnTo>
                    <a:pt x="1419" y="2172"/>
                  </a:lnTo>
                  <a:lnTo>
                    <a:pt x="1434" y="2157"/>
                  </a:lnTo>
                  <a:lnTo>
                    <a:pt x="1419" y="2112"/>
                  </a:lnTo>
                  <a:lnTo>
                    <a:pt x="1434" y="2097"/>
                  </a:lnTo>
                  <a:lnTo>
                    <a:pt x="1494" y="2127"/>
                  </a:lnTo>
                  <a:lnTo>
                    <a:pt x="1524" y="2097"/>
                  </a:lnTo>
                  <a:lnTo>
                    <a:pt x="1554" y="2082"/>
                  </a:lnTo>
                  <a:lnTo>
                    <a:pt x="1599" y="2097"/>
                  </a:lnTo>
                  <a:lnTo>
                    <a:pt x="1629" y="2097"/>
                  </a:lnTo>
                  <a:lnTo>
                    <a:pt x="1674" y="2112"/>
                  </a:lnTo>
                  <a:lnTo>
                    <a:pt x="1718" y="2187"/>
                  </a:lnTo>
                  <a:lnTo>
                    <a:pt x="1748" y="2187"/>
                  </a:lnTo>
                  <a:lnTo>
                    <a:pt x="1778" y="2157"/>
                  </a:lnTo>
                  <a:lnTo>
                    <a:pt x="1778" y="2082"/>
                  </a:lnTo>
                  <a:lnTo>
                    <a:pt x="1793" y="2067"/>
                  </a:lnTo>
                  <a:lnTo>
                    <a:pt x="1823" y="2097"/>
                  </a:lnTo>
                  <a:lnTo>
                    <a:pt x="1853" y="2082"/>
                  </a:lnTo>
                  <a:lnTo>
                    <a:pt x="1883" y="2097"/>
                  </a:lnTo>
                  <a:lnTo>
                    <a:pt x="1853" y="2142"/>
                  </a:lnTo>
                  <a:lnTo>
                    <a:pt x="1853" y="2172"/>
                  </a:lnTo>
                  <a:lnTo>
                    <a:pt x="1853" y="2202"/>
                  </a:lnTo>
                  <a:lnTo>
                    <a:pt x="1883" y="2202"/>
                  </a:lnTo>
                  <a:lnTo>
                    <a:pt x="1928" y="2217"/>
                  </a:lnTo>
                  <a:lnTo>
                    <a:pt x="2002" y="2232"/>
                  </a:lnTo>
                  <a:lnTo>
                    <a:pt x="2032" y="2247"/>
                  </a:lnTo>
                  <a:lnTo>
                    <a:pt x="2062" y="2277"/>
                  </a:lnTo>
                  <a:lnTo>
                    <a:pt x="2092" y="2292"/>
                  </a:lnTo>
                  <a:lnTo>
                    <a:pt x="2122" y="2277"/>
                  </a:lnTo>
                  <a:lnTo>
                    <a:pt x="2182" y="2307"/>
                  </a:lnTo>
                  <a:lnTo>
                    <a:pt x="2241" y="2307"/>
                  </a:lnTo>
                  <a:lnTo>
                    <a:pt x="2256" y="2337"/>
                  </a:lnTo>
                  <a:lnTo>
                    <a:pt x="2271" y="2352"/>
                  </a:lnTo>
                  <a:lnTo>
                    <a:pt x="2286" y="2352"/>
                  </a:lnTo>
                  <a:lnTo>
                    <a:pt x="2301" y="2337"/>
                  </a:lnTo>
                  <a:lnTo>
                    <a:pt x="2286" y="2277"/>
                  </a:lnTo>
                  <a:lnTo>
                    <a:pt x="2286" y="2247"/>
                  </a:lnTo>
                  <a:lnTo>
                    <a:pt x="2316" y="2232"/>
                  </a:lnTo>
                  <a:lnTo>
                    <a:pt x="2286" y="2142"/>
                  </a:lnTo>
                  <a:lnTo>
                    <a:pt x="2376" y="2157"/>
                  </a:lnTo>
                  <a:lnTo>
                    <a:pt x="2466" y="2202"/>
                  </a:lnTo>
                  <a:lnTo>
                    <a:pt x="2451" y="2217"/>
                  </a:lnTo>
                  <a:lnTo>
                    <a:pt x="2495" y="2232"/>
                  </a:lnTo>
                  <a:lnTo>
                    <a:pt x="2555" y="2217"/>
                  </a:lnTo>
                  <a:lnTo>
                    <a:pt x="2555" y="2247"/>
                  </a:lnTo>
                  <a:lnTo>
                    <a:pt x="2555" y="2292"/>
                  </a:lnTo>
                  <a:lnTo>
                    <a:pt x="2540" y="2352"/>
                  </a:lnTo>
                  <a:lnTo>
                    <a:pt x="2495" y="2427"/>
                  </a:lnTo>
                  <a:lnTo>
                    <a:pt x="2481" y="2487"/>
                  </a:lnTo>
                  <a:lnTo>
                    <a:pt x="2451" y="2517"/>
                  </a:lnTo>
                  <a:lnTo>
                    <a:pt x="2406" y="2547"/>
                  </a:lnTo>
                  <a:lnTo>
                    <a:pt x="2421" y="2577"/>
                  </a:lnTo>
                  <a:lnTo>
                    <a:pt x="2451" y="2607"/>
                  </a:lnTo>
                  <a:lnTo>
                    <a:pt x="2481" y="2622"/>
                  </a:lnTo>
                  <a:lnTo>
                    <a:pt x="2540" y="2592"/>
                  </a:lnTo>
                  <a:lnTo>
                    <a:pt x="2585" y="2532"/>
                  </a:lnTo>
                  <a:lnTo>
                    <a:pt x="2600" y="2532"/>
                  </a:lnTo>
                  <a:lnTo>
                    <a:pt x="2645" y="2472"/>
                  </a:lnTo>
                  <a:lnTo>
                    <a:pt x="2660" y="2487"/>
                  </a:lnTo>
                  <a:lnTo>
                    <a:pt x="2705" y="2457"/>
                  </a:lnTo>
                  <a:lnTo>
                    <a:pt x="2720" y="2472"/>
                  </a:lnTo>
                  <a:lnTo>
                    <a:pt x="2750" y="2427"/>
                  </a:lnTo>
                  <a:lnTo>
                    <a:pt x="2824" y="2427"/>
                  </a:lnTo>
                  <a:lnTo>
                    <a:pt x="2824" y="2502"/>
                  </a:lnTo>
                  <a:lnTo>
                    <a:pt x="2899" y="2577"/>
                  </a:lnTo>
                  <a:lnTo>
                    <a:pt x="2869" y="2607"/>
                  </a:lnTo>
                  <a:lnTo>
                    <a:pt x="2854" y="2637"/>
                  </a:lnTo>
                  <a:lnTo>
                    <a:pt x="2809" y="2637"/>
                  </a:lnTo>
                  <a:lnTo>
                    <a:pt x="2794" y="2652"/>
                  </a:lnTo>
                  <a:lnTo>
                    <a:pt x="2809" y="2682"/>
                  </a:lnTo>
                  <a:lnTo>
                    <a:pt x="2854" y="2712"/>
                  </a:lnTo>
                  <a:lnTo>
                    <a:pt x="2884" y="2697"/>
                  </a:lnTo>
                  <a:lnTo>
                    <a:pt x="2884" y="2667"/>
                  </a:lnTo>
                  <a:lnTo>
                    <a:pt x="2974" y="2622"/>
                  </a:lnTo>
                  <a:lnTo>
                    <a:pt x="3004" y="2637"/>
                  </a:lnTo>
                  <a:lnTo>
                    <a:pt x="3033" y="2562"/>
                  </a:lnTo>
                  <a:lnTo>
                    <a:pt x="3078" y="2562"/>
                  </a:lnTo>
                  <a:lnTo>
                    <a:pt x="3108" y="2532"/>
                  </a:lnTo>
                  <a:lnTo>
                    <a:pt x="3093" y="2532"/>
                  </a:lnTo>
                  <a:lnTo>
                    <a:pt x="3123" y="2517"/>
                  </a:lnTo>
                  <a:lnTo>
                    <a:pt x="3168" y="2517"/>
                  </a:lnTo>
                  <a:lnTo>
                    <a:pt x="3168" y="2547"/>
                  </a:lnTo>
                  <a:lnTo>
                    <a:pt x="3198" y="2577"/>
                  </a:lnTo>
                  <a:lnTo>
                    <a:pt x="3273" y="2517"/>
                  </a:lnTo>
                  <a:lnTo>
                    <a:pt x="3302" y="2532"/>
                  </a:lnTo>
                  <a:lnTo>
                    <a:pt x="3332" y="250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2365" name="Rectangle 27"/>
            <p:cNvSpPr>
              <a:spLocks noChangeArrowheads="1"/>
            </p:cNvSpPr>
            <p:nvPr/>
          </p:nvSpPr>
          <p:spPr bwMode="auto">
            <a:xfrm>
              <a:off x="7233" y="6035"/>
              <a:ext cx="993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CAMBRAI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12366" name="Rectangle 28"/>
            <p:cNvSpPr>
              <a:spLocks noChangeArrowheads="1"/>
            </p:cNvSpPr>
            <p:nvPr/>
          </p:nvSpPr>
          <p:spPr bwMode="auto">
            <a:xfrm>
              <a:off x="9131" y="5771"/>
              <a:ext cx="775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MAUBEUGE</a:t>
              </a:r>
              <a:endParaRPr lang="en-US" dirty="0">
                <a:cs typeface="Times New Roman" pitchFamily="18" charset="0"/>
              </a:endParaRPr>
            </a:p>
          </p:txBody>
        </p:sp>
        <p:sp>
          <p:nvSpPr>
            <p:cNvPr id="12367" name="Rectangle 29"/>
            <p:cNvSpPr>
              <a:spLocks noChangeArrowheads="1"/>
            </p:cNvSpPr>
            <p:nvPr/>
          </p:nvSpPr>
          <p:spPr bwMode="auto">
            <a:xfrm>
              <a:off x="5493" y="3407"/>
              <a:ext cx="1064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METROPOLE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12368" name="Rectangle 30"/>
            <p:cNvSpPr>
              <a:spLocks noChangeArrowheads="1"/>
            </p:cNvSpPr>
            <p:nvPr/>
          </p:nvSpPr>
          <p:spPr bwMode="auto">
            <a:xfrm>
              <a:off x="3534" y="3153"/>
              <a:ext cx="979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CALAIS /ST OMER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12369" name="Rectangle 31"/>
            <p:cNvSpPr>
              <a:spLocks noChangeArrowheads="1"/>
            </p:cNvSpPr>
            <p:nvPr/>
          </p:nvSpPr>
          <p:spPr bwMode="auto">
            <a:xfrm>
              <a:off x="5913" y="4589"/>
              <a:ext cx="479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LENS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12370" name="Rectangle 32"/>
            <p:cNvSpPr>
              <a:spLocks noChangeArrowheads="1"/>
            </p:cNvSpPr>
            <p:nvPr/>
          </p:nvSpPr>
          <p:spPr bwMode="auto">
            <a:xfrm>
              <a:off x="4933" y="4167"/>
              <a:ext cx="812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BETHUNE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12371" name="Rectangle 33"/>
            <p:cNvSpPr>
              <a:spLocks noChangeArrowheads="1"/>
            </p:cNvSpPr>
            <p:nvPr/>
          </p:nvSpPr>
          <p:spPr bwMode="auto">
            <a:xfrm>
              <a:off x="6892" y="4927"/>
              <a:ext cx="586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DOUAI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12372" name="Rectangle 34"/>
            <p:cNvSpPr>
              <a:spLocks noChangeArrowheads="1"/>
            </p:cNvSpPr>
            <p:nvPr/>
          </p:nvSpPr>
          <p:spPr bwMode="auto">
            <a:xfrm>
              <a:off x="7732" y="5349"/>
              <a:ext cx="1011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VALENCIENNES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12373" name="Rectangle 35"/>
            <p:cNvSpPr>
              <a:spLocks noChangeArrowheads="1"/>
            </p:cNvSpPr>
            <p:nvPr/>
          </p:nvSpPr>
          <p:spPr bwMode="auto">
            <a:xfrm>
              <a:off x="5277" y="5540"/>
              <a:ext cx="598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ARRAS</a:t>
              </a:r>
              <a:endParaRPr lang="en-US" dirty="0">
                <a:cs typeface="Times New Roman" pitchFamily="18" charset="0"/>
              </a:endParaRPr>
            </a:p>
          </p:txBody>
        </p:sp>
        <p:sp>
          <p:nvSpPr>
            <p:cNvPr id="12374" name="Rectangle 36"/>
            <p:cNvSpPr>
              <a:spLocks noChangeArrowheads="1"/>
            </p:cNvSpPr>
            <p:nvPr/>
          </p:nvSpPr>
          <p:spPr bwMode="auto">
            <a:xfrm>
              <a:off x="2625" y="4137"/>
              <a:ext cx="125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BOULOGNE / MONTREUIL</a:t>
              </a:r>
              <a:endParaRPr lang="en-US" dirty="0">
                <a:cs typeface="Times New Roman" pitchFamily="18" charset="0"/>
              </a:endParaRPr>
            </a:p>
          </p:txBody>
        </p:sp>
        <p:sp>
          <p:nvSpPr>
            <p:cNvPr id="12375" name="Rectangle 37"/>
            <p:cNvSpPr>
              <a:spLocks noChangeArrowheads="1"/>
            </p:cNvSpPr>
            <p:nvPr/>
          </p:nvSpPr>
          <p:spPr bwMode="auto">
            <a:xfrm>
              <a:off x="4304" y="1971"/>
              <a:ext cx="97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DUNKERQUE</a:t>
              </a:r>
              <a:endParaRPr lang="en-US" dirty="0">
                <a:cs typeface="Times New Roman" pitchFamily="18" charset="0"/>
              </a:endParaRPr>
            </a:p>
          </p:txBody>
        </p:sp>
      </p:grpSp>
      <p:sp>
        <p:nvSpPr>
          <p:cNvPr id="107" name="ZoneTexte 106"/>
          <p:cNvSpPr txBox="1"/>
          <p:nvPr/>
        </p:nvSpPr>
        <p:spPr>
          <a:xfrm>
            <a:off x="5580112" y="1484784"/>
            <a:ext cx="136815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700" dirty="0" smtClean="0">
                <a:solidFill>
                  <a:schemeClr val="bg2">
                    <a:lumMod val="40000"/>
                    <a:lumOff val="60000"/>
                  </a:schemeClr>
                </a:solidFill>
                <a:cs typeface="Arial" charset="0"/>
              </a:rPr>
              <a:t>Version février 2015</a:t>
            </a:r>
            <a:endParaRPr lang="fr-FR" sz="700" dirty="0">
              <a:solidFill>
                <a:schemeClr val="bg2">
                  <a:lumMod val="40000"/>
                  <a:lumOff val="60000"/>
                </a:schemeClr>
              </a:solidFill>
              <a:cs typeface="Arial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3707904" y="764704"/>
            <a:ext cx="49685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/         Structures de soins de suite neurologiques enfants / adultes</a:t>
            </a:r>
            <a:endParaRPr lang="fr-FR" sz="1000" dirty="0"/>
          </a:p>
        </p:txBody>
      </p:sp>
      <p:sp>
        <p:nvSpPr>
          <p:cNvPr id="112" name="ZoneTexte 111"/>
          <p:cNvSpPr txBox="1"/>
          <p:nvPr/>
        </p:nvSpPr>
        <p:spPr>
          <a:xfrm>
            <a:off x="3563888" y="548680"/>
            <a:ext cx="3744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000" dirty="0" smtClean="0"/>
              <a:t>      /        Structures de soins MCO enfants / adultes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3923928" y="764704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AutoShape 46"/>
          <p:cNvSpPr>
            <a:spLocks noChangeArrowheads="1"/>
          </p:cNvSpPr>
          <p:nvPr/>
        </p:nvSpPr>
        <p:spPr bwMode="auto">
          <a:xfrm>
            <a:off x="3635896" y="764704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92D05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22" name="Rectangle 121"/>
          <p:cNvSpPr/>
          <p:nvPr/>
        </p:nvSpPr>
        <p:spPr>
          <a:xfrm>
            <a:off x="3203848" y="1700808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Rectangle 122"/>
          <p:cNvSpPr/>
          <p:nvPr/>
        </p:nvSpPr>
        <p:spPr>
          <a:xfrm>
            <a:off x="2195736" y="2924944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/>
          <p:cNvSpPr/>
          <p:nvPr/>
        </p:nvSpPr>
        <p:spPr>
          <a:xfrm>
            <a:off x="323528" y="4365104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AutoShape 46"/>
          <p:cNvSpPr>
            <a:spLocks noChangeArrowheads="1"/>
          </p:cNvSpPr>
          <p:nvPr/>
        </p:nvSpPr>
        <p:spPr bwMode="auto">
          <a:xfrm>
            <a:off x="467544" y="4365104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92D05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30" name="AutoShape 46"/>
          <p:cNvSpPr>
            <a:spLocks noChangeArrowheads="1"/>
          </p:cNvSpPr>
          <p:nvPr/>
        </p:nvSpPr>
        <p:spPr bwMode="auto">
          <a:xfrm>
            <a:off x="3059832" y="1700808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92D05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34" name="Rectangle 133"/>
          <p:cNvSpPr/>
          <p:nvPr/>
        </p:nvSpPr>
        <p:spPr>
          <a:xfrm>
            <a:off x="4067944" y="3717032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Rectangle 136"/>
          <p:cNvSpPr/>
          <p:nvPr/>
        </p:nvSpPr>
        <p:spPr>
          <a:xfrm>
            <a:off x="4788024" y="4221088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Rectangle 138"/>
          <p:cNvSpPr/>
          <p:nvPr/>
        </p:nvSpPr>
        <p:spPr>
          <a:xfrm>
            <a:off x="4572000" y="4509120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Rectangle 139"/>
          <p:cNvSpPr/>
          <p:nvPr/>
        </p:nvSpPr>
        <p:spPr>
          <a:xfrm>
            <a:off x="5364088" y="5805264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AutoShape 46"/>
          <p:cNvSpPr>
            <a:spLocks noChangeArrowheads="1"/>
          </p:cNvSpPr>
          <p:nvPr/>
        </p:nvSpPr>
        <p:spPr bwMode="auto">
          <a:xfrm>
            <a:off x="5220072" y="5805264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92D05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47" name="Rectangle 146"/>
          <p:cNvSpPr/>
          <p:nvPr/>
        </p:nvSpPr>
        <p:spPr>
          <a:xfrm>
            <a:off x="6228184" y="4365104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Rectangle 155"/>
          <p:cNvSpPr/>
          <p:nvPr/>
        </p:nvSpPr>
        <p:spPr>
          <a:xfrm>
            <a:off x="5004048" y="4581128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Rectangle 156"/>
          <p:cNvSpPr/>
          <p:nvPr/>
        </p:nvSpPr>
        <p:spPr>
          <a:xfrm>
            <a:off x="5004048" y="3501008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Rectangle 158"/>
          <p:cNvSpPr/>
          <p:nvPr/>
        </p:nvSpPr>
        <p:spPr>
          <a:xfrm>
            <a:off x="5148064" y="3573016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AutoShape 46"/>
          <p:cNvSpPr>
            <a:spLocks noChangeArrowheads="1"/>
          </p:cNvSpPr>
          <p:nvPr/>
        </p:nvSpPr>
        <p:spPr bwMode="auto">
          <a:xfrm>
            <a:off x="5220072" y="3356992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92D05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65" name="Rectangle 164"/>
          <p:cNvSpPr/>
          <p:nvPr/>
        </p:nvSpPr>
        <p:spPr>
          <a:xfrm>
            <a:off x="5148064" y="3140968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Rectangle 165"/>
          <p:cNvSpPr/>
          <p:nvPr/>
        </p:nvSpPr>
        <p:spPr>
          <a:xfrm>
            <a:off x="5004048" y="2996952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Rectangle 166"/>
          <p:cNvSpPr/>
          <p:nvPr/>
        </p:nvSpPr>
        <p:spPr>
          <a:xfrm>
            <a:off x="5292080" y="3068960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3923928" y="548680"/>
            <a:ext cx="144016" cy="144016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AutoShape 46"/>
          <p:cNvSpPr>
            <a:spLocks noChangeArrowheads="1"/>
          </p:cNvSpPr>
          <p:nvPr/>
        </p:nvSpPr>
        <p:spPr bwMode="auto">
          <a:xfrm>
            <a:off x="3635896" y="548680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00B0F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72" name="Rectangle 71"/>
          <p:cNvSpPr/>
          <p:nvPr/>
        </p:nvSpPr>
        <p:spPr>
          <a:xfrm>
            <a:off x="3923928" y="980728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AutoShape 46"/>
          <p:cNvSpPr>
            <a:spLocks noChangeArrowheads="1"/>
          </p:cNvSpPr>
          <p:nvPr/>
        </p:nvSpPr>
        <p:spPr bwMode="auto">
          <a:xfrm>
            <a:off x="3635896" y="980728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FF000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74" name="ZoneTexte 73"/>
          <p:cNvSpPr txBox="1"/>
          <p:nvPr/>
        </p:nvSpPr>
        <p:spPr>
          <a:xfrm>
            <a:off x="3563888" y="98072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/         Structures médico-sociales enfants / adultes</a:t>
            </a:r>
            <a:endParaRPr lang="fr-FR" sz="1000" dirty="0"/>
          </a:p>
        </p:txBody>
      </p:sp>
      <p:sp>
        <p:nvSpPr>
          <p:cNvPr id="77" name="ZoneTexte 76"/>
          <p:cNvSpPr txBox="1"/>
          <p:nvPr/>
        </p:nvSpPr>
        <p:spPr>
          <a:xfrm>
            <a:off x="3707904" y="1196752"/>
            <a:ext cx="5112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/         Associations régionales / Groupes d’Entraide Mutuelle </a:t>
            </a:r>
            <a:endParaRPr lang="fr-FR" sz="1000" dirty="0"/>
          </a:p>
        </p:txBody>
      </p:sp>
      <p:sp>
        <p:nvSpPr>
          <p:cNvPr id="78" name="Rectangle 77"/>
          <p:cNvSpPr/>
          <p:nvPr/>
        </p:nvSpPr>
        <p:spPr>
          <a:xfrm>
            <a:off x="5004048" y="3356992"/>
            <a:ext cx="144016" cy="144016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AutoShape 46"/>
          <p:cNvSpPr>
            <a:spLocks noChangeArrowheads="1"/>
          </p:cNvSpPr>
          <p:nvPr/>
        </p:nvSpPr>
        <p:spPr bwMode="auto">
          <a:xfrm>
            <a:off x="4860032" y="3356992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00B0F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80" name="Rectangle 79"/>
          <p:cNvSpPr/>
          <p:nvPr/>
        </p:nvSpPr>
        <p:spPr>
          <a:xfrm>
            <a:off x="6444208" y="4581128"/>
            <a:ext cx="144016" cy="144016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6444208" y="4725144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3419872" y="3789040"/>
            <a:ext cx="144016" cy="144016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4788024" y="3068960"/>
            <a:ext cx="144016" cy="144016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4788024" y="3212976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4067944" y="3573016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3203848" y="1556792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5364088" y="5661248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6228184" y="4221088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323528" y="4221088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4572000" y="4365104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4572000" y="4149080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92"/>
          <p:cNvSpPr/>
          <p:nvPr/>
        </p:nvSpPr>
        <p:spPr>
          <a:xfrm>
            <a:off x="5148064" y="3429000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/>
          <p:cNvSpPr/>
          <p:nvPr/>
        </p:nvSpPr>
        <p:spPr>
          <a:xfrm>
            <a:off x="5292080" y="3501008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395536" y="4509120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/>
          <p:cNvSpPr/>
          <p:nvPr/>
        </p:nvSpPr>
        <p:spPr>
          <a:xfrm>
            <a:off x="3923928" y="3645024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5292080" y="3645024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/>
          <p:cNvSpPr/>
          <p:nvPr/>
        </p:nvSpPr>
        <p:spPr>
          <a:xfrm>
            <a:off x="5436096" y="3429000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6228184" y="4653136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4644008" y="3140968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467544" y="4149080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3347864" y="1628800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3347864" y="1772816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/>
          <p:cNvSpPr/>
          <p:nvPr/>
        </p:nvSpPr>
        <p:spPr>
          <a:xfrm>
            <a:off x="4788024" y="4077072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/>
          <p:cNvSpPr/>
          <p:nvPr/>
        </p:nvSpPr>
        <p:spPr>
          <a:xfrm>
            <a:off x="5004048" y="4437112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4716016" y="3284984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AutoShape 46"/>
          <p:cNvSpPr>
            <a:spLocks noChangeArrowheads="1"/>
          </p:cNvSpPr>
          <p:nvPr/>
        </p:nvSpPr>
        <p:spPr bwMode="auto">
          <a:xfrm>
            <a:off x="5220072" y="3212976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FF000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15" name="AutoShape 46"/>
          <p:cNvSpPr>
            <a:spLocks noChangeArrowheads="1"/>
          </p:cNvSpPr>
          <p:nvPr/>
        </p:nvSpPr>
        <p:spPr bwMode="auto">
          <a:xfrm>
            <a:off x="5220072" y="5661248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FF000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17" name="AutoShape 46"/>
          <p:cNvSpPr>
            <a:spLocks noChangeArrowheads="1"/>
          </p:cNvSpPr>
          <p:nvPr/>
        </p:nvSpPr>
        <p:spPr bwMode="auto">
          <a:xfrm>
            <a:off x="3995936" y="3140968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FF000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18" name="AutoShape 46"/>
          <p:cNvSpPr>
            <a:spLocks noChangeArrowheads="1"/>
          </p:cNvSpPr>
          <p:nvPr/>
        </p:nvSpPr>
        <p:spPr bwMode="auto">
          <a:xfrm>
            <a:off x="3995936" y="2924944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FF000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19" name="AutoShape 46"/>
          <p:cNvSpPr>
            <a:spLocks noChangeArrowheads="1"/>
          </p:cNvSpPr>
          <p:nvPr/>
        </p:nvSpPr>
        <p:spPr bwMode="auto">
          <a:xfrm>
            <a:off x="539552" y="4221088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FF000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25" name="AutoShape 46"/>
          <p:cNvSpPr>
            <a:spLocks noChangeArrowheads="1"/>
          </p:cNvSpPr>
          <p:nvPr/>
        </p:nvSpPr>
        <p:spPr bwMode="auto">
          <a:xfrm>
            <a:off x="4067944" y="2996952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FF000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27" name="AutoShape 46"/>
          <p:cNvSpPr>
            <a:spLocks noChangeArrowheads="1"/>
          </p:cNvSpPr>
          <p:nvPr/>
        </p:nvSpPr>
        <p:spPr bwMode="auto">
          <a:xfrm>
            <a:off x="5364088" y="3284984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FF000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31" name="AutoShape 46"/>
          <p:cNvSpPr>
            <a:spLocks noChangeArrowheads="1"/>
          </p:cNvSpPr>
          <p:nvPr/>
        </p:nvSpPr>
        <p:spPr bwMode="auto">
          <a:xfrm>
            <a:off x="5076056" y="5661248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FF000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32" name="AutoShape 46"/>
          <p:cNvSpPr>
            <a:spLocks noChangeArrowheads="1"/>
          </p:cNvSpPr>
          <p:nvPr/>
        </p:nvSpPr>
        <p:spPr bwMode="auto">
          <a:xfrm>
            <a:off x="3059832" y="1556792"/>
            <a:ext cx="158817" cy="144753"/>
          </a:xfrm>
          <a:prstGeom prst="smileyFace">
            <a:avLst>
              <a:gd name="adj" fmla="val 4653"/>
            </a:avLst>
          </a:prstGeom>
          <a:solidFill>
            <a:srgbClr val="FF0000">
              <a:alpha val="7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135" name="Rectangle 134"/>
          <p:cNvSpPr/>
          <p:nvPr/>
        </p:nvSpPr>
        <p:spPr>
          <a:xfrm>
            <a:off x="323528" y="4077072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Rectangle 141"/>
          <p:cNvSpPr/>
          <p:nvPr/>
        </p:nvSpPr>
        <p:spPr>
          <a:xfrm>
            <a:off x="4860032" y="2924944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Rectangle 150"/>
          <p:cNvSpPr/>
          <p:nvPr/>
        </p:nvSpPr>
        <p:spPr>
          <a:xfrm>
            <a:off x="6588224" y="4653136"/>
            <a:ext cx="144016" cy="144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Rectangle 152"/>
          <p:cNvSpPr/>
          <p:nvPr/>
        </p:nvSpPr>
        <p:spPr>
          <a:xfrm>
            <a:off x="5004048" y="3140968"/>
            <a:ext cx="144016" cy="144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4" name="Image 153" descr="2015 logo r  tc avc 59 6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5" y="404664"/>
            <a:ext cx="956665" cy="864096"/>
          </a:xfrm>
          <a:prstGeom prst="rect">
            <a:avLst/>
          </a:prstGeom>
        </p:spPr>
      </p:pic>
      <p:sp>
        <p:nvSpPr>
          <p:cNvPr id="158" name="Rectangle 157"/>
          <p:cNvSpPr/>
          <p:nvPr/>
        </p:nvSpPr>
        <p:spPr>
          <a:xfrm>
            <a:off x="5076056" y="3284984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Rectangle 163"/>
          <p:cNvSpPr/>
          <p:nvPr/>
        </p:nvSpPr>
        <p:spPr>
          <a:xfrm>
            <a:off x="4139952" y="4149080"/>
            <a:ext cx="144016" cy="144016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Rectangle 167"/>
          <p:cNvSpPr/>
          <p:nvPr/>
        </p:nvSpPr>
        <p:spPr>
          <a:xfrm>
            <a:off x="467544" y="2708920"/>
            <a:ext cx="144016" cy="144016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Rectangle 168"/>
          <p:cNvSpPr/>
          <p:nvPr/>
        </p:nvSpPr>
        <p:spPr>
          <a:xfrm>
            <a:off x="2843808" y="4149080"/>
            <a:ext cx="144016" cy="144016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Rectangle 169"/>
          <p:cNvSpPr/>
          <p:nvPr/>
        </p:nvSpPr>
        <p:spPr>
          <a:xfrm>
            <a:off x="5148064" y="2996952"/>
            <a:ext cx="144016" cy="144016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Rectangle 171"/>
          <p:cNvSpPr/>
          <p:nvPr/>
        </p:nvSpPr>
        <p:spPr>
          <a:xfrm>
            <a:off x="467544" y="2852936"/>
            <a:ext cx="144016" cy="1440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/>
          <p:cNvSpPr/>
          <p:nvPr/>
        </p:nvSpPr>
        <p:spPr>
          <a:xfrm>
            <a:off x="3491880" y="5373216"/>
            <a:ext cx="144016" cy="14401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Étoile à 5 branches 110"/>
          <p:cNvSpPr/>
          <p:nvPr/>
        </p:nvSpPr>
        <p:spPr>
          <a:xfrm>
            <a:off x="3635896" y="1196752"/>
            <a:ext cx="144016" cy="144016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Rectangle 112"/>
          <p:cNvSpPr/>
          <p:nvPr/>
        </p:nvSpPr>
        <p:spPr>
          <a:xfrm>
            <a:off x="3923928" y="1196752"/>
            <a:ext cx="144016" cy="144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Étoile à 5 branches 120"/>
          <p:cNvSpPr/>
          <p:nvPr/>
        </p:nvSpPr>
        <p:spPr>
          <a:xfrm>
            <a:off x="4932040" y="3068960"/>
            <a:ext cx="144016" cy="144016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Étoile à 5 branches 123"/>
          <p:cNvSpPr/>
          <p:nvPr/>
        </p:nvSpPr>
        <p:spPr>
          <a:xfrm>
            <a:off x="5076056" y="3212976"/>
            <a:ext cx="144016" cy="144016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Étoile à 5 branches 125"/>
          <p:cNvSpPr/>
          <p:nvPr/>
        </p:nvSpPr>
        <p:spPr>
          <a:xfrm>
            <a:off x="4427984" y="3284984"/>
            <a:ext cx="144016" cy="144016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552" y="4430599"/>
            <a:ext cx="152400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63</Words>
  <Application>Microsoft Office PowerPoint</Application>
  <PresentationFormat>Affichage à l'écran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Présentation PowerPoint</vt:lpstr>
    </vt:vector>
  </TitlesOfParts>
  <Company>C.H.R.U. de LILLE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laetitia.dupont</dc:creator>
  <cp:lastModifiedBy>Médecin Réseau</cp:lastModifiedBy>
  <cp:revision>213</cp:revision>
  <dcterms:created xsi:type="dcterms:W3CDTF">2012-07-05T06:58:52Z</dcterms:created>
  <dcterms:modified xsi:type="dcterms:W3CDTF">2015-02-10T13:02:11Z</dcterms:modified>
</cp:coreProperties>
</file>