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diagrams/colors6.xml" ContentType="application/vnd.openxmlformats-officedocument.drawingml.diagramColors+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72" r:id="rId2"/>
    <p:sldId id="273" r:id="rId3"/>
    <p:sldId id="277" r:id="rId4"/>
    <p:sldId id="257" r:id="rId5"/>
    <p:sldId id="258" r:id="rId6"/>
    <p:sldId id="288" r:id="rId7"/>
    <p:sldId id="293" r:id="rId8"/>
    <p:sldId id="294" r:id="rId9"/>
    <p:sldId id="292" r:id="rId10"/>
    <p:sldId id="300" r:id="rId11"/>
    <p:sldId id="299" r:id="rId12"/>
    <p:sldId id="283" r:id="rId13"/>
    <p:sldId id="280" r:id="rId14"/>
    <p:sldId id="278" r:id="rId15"/>
    <p:sldId id="279" r:id="rId16"/>
    <p:sldId id="281" r:id="rId17"/>
    <p:sldId id="282" r:id="rId18"/>
    <p:sldId id="301" r:id="rId19"/>
    <p:sldId id="302" r:id="rId20"/>
    <p:sldId id="303" r:id="rId21"/>
    <p:sldId id="304" r:id="rId22"/>
    <p:sldId id="305" r:id="rId23"/>
    <p:sldId id="306" r:id="rId24"/>
    <p:sldId id="307" r:id="rId25"/>
    <p:sldId id="308" r:id="rId26"/>
    <p:sldId id="309" r:id="rId27"/>
  </p:sldIdLst>
  <p:sldSz cx="9144000" cy="6858000" type="screen4x3"/>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862" autoAdjust="0"/>
  </p:normalViewPr>
  <p:slideViewPr>
    <p:cSldViewPr snapToGrid="0" snapToObjects="1">
      <p:cViewPr varScale="1">
        <p:scale>
          <a:sx n="78" d="100"/>
          <a:sy n="78" d="100"/>
        </p:scale>
        <p:origin x="-17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CAROLINE%20:V%2022%2011%20THEME%20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21%2011THEME%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CAROLINE%20:V%2021%2011%20THEME%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CAROLINE%20:V%2022%2011%20THEME%203%20premier%20poi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CAROLINE%20:V%2022%2011%20THEME%203%20second%20poin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boisselanne:Library:Containers:com.apple.mail:Data:Library:Mail%20Downloads:D2063DD5-BECB-4DA3-B0DC-4AD123A476D5:THEME%203%20troisi&#232;me%20poin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CAROLINE%20:V%2022%2011%20%20THEME%203%20troisi&#232;me%20poin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boisselanne:Library:Containers:com.apple.mail:Data:Library:Mail%20Downloads:A0E9F80A-DBDD-4F41-A05F-B61A29AFA847:THEME%20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boisselanne:Desktop:22%2011%20EVC%20EPR%20UD%2022%2011%20:CAROLINE%20:V%2022%2011%20THEME%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18"/>
  <c:chart>
    <c:title>
      <c:tx>
        <c:rich>
          <a:bodyPr/>
          <a:lstStyle/>
          <a:p>
            <a:pPr>
              <a:defRPr sz="1600"/>
            </a:pPr>
            <a:r>
              <a:rPr lang="fr-FR" sz="1600" dirty="0"/>
              <a:t>Pour l'avenir </a:t>
            </a:r>
            <a:r>
              <a:rPr lang="fr-FR" sz="1600" dirty="0" smtClean="0"/>
              <a:t>les familles envisagent que leur</a:t>
            </a:r>
            <a:r>
              <a:rPr lang="fr-FR" sz="1600" baseline="0" dirty="0" smtClean="0"/>
              <a:t> proche en EVC/EPR</a:t>
            </a:r>
            <a:endParaRPr lang="fr-FR" sz="1600" dirty="0"/>
          </a:p>
        </c:rich>
      </c:tx>
      <c:layout/>
    </c:title>
    <c:plotArea>
      <c:layout/>
      <c:pieChart>
        <c:varyColors val="1"/>
        <c:ser>
          <c:idx val="0"/>
          <c:order val="0"/>
          <c:tx>
            <c:strRef>
              <c:f>Feuil1!$B$1</c:f>
              <c:strCache>
                <c:ptCount val="1"/>
                <c:pt idx="0">
                  <c:v>Pour l'avenir vous envisagez que votre proche</c:v>
                </c:pt>
              </c:strCache>
            </c:strRef>
          </c:tx>
          <c:dLbls>
            <c:txPr>
              <a:bodyPr/>
              <a:lstStyle/>
              <a:p>
                <a:pPr>
                  <a:defRPr sz="1400" b="1"/>
                </a:pPr>
                <a:endParaRPr lang="fr-FR"/>
              </a:p>
            </c:txPr>
            <c:showPercent val="1"/>
            <c:showLeaderLines val="1"/>
          </c:dLbls>
          <c:cat>
            <c:strRef>
              <c:f>Feuil1!$A$2:$A$6</c:f>
              <c:strCache>
                <c:ptCount val="5"/>
                <c:pt idx="0">
                  <c:v>Reste dans cette UD</c:v>
                </c:pt>
                <c:pt idx="1">
                  <c:v>La question ne se pose pas et dépendra de l'évolution</c:v>
                </c:pt>
                <c:pt idx="2">
                  <c:v>Revienne au domicile</c:v>
                </c:pt>
                <c:pt idx="3">
                  <c:v>Soit transféré en MAS, FAM ou autre</c:v>
                </c:pt>
                <c:pt idx="4">
                  <c:v>Soit transféré dans une autre UD</c:v>
                </c:pt>
              </c:strCache>
            </c:strRef>
          </c:cat>
          <c:val>
            <c:numRef>
              <c:f>Feuil1!$B$2:$B$6</c:f>
              <c:numCache>
                <c:formatCode>General</c:formatCode>
                <c:ptCount val="5"/>
                <c:pt idx="0">
                  <c:v>52</c:v>
                </c:pt>
                <c:pt idx="1">
                  <c:v>28</c:v>
                </c:pt>
                <c:pt idx="2">
                  <c:v>9</c:v>
                </c:pt>
                <c:pt idx="3">
                  <c:v>6</c:v>
                </c:pt>
                <c:pt idx="4">
                  <c:v>5</c:v>
                </c:pt>
              </c:numCache>
            </c:numRef>
          </c:val>
        </c:ser>
        <c:dLbls>
          <c:showPercent val="1"/>
        </c:dLbls>
        <c:firstSliceAng val="0"/>
      </c:pieChart>
    </c:plotArea>
    <c:legend>
      <c:legendPos val="r"/>
      <c:layout/>
      <c:txPr>
        <a:bodyPr/>
        <a:lstStyle/>
        <a:p>
          <a:pPr>
            <a:defRPr sz="1400" b="1"/>
          </a:pPr>
          <a:endParaRPr lang="fr-FR"/>
        </a:p>
      </c:txPr>
    </c:legend>
    <c:plotVisOnly val="1"/>
    <c:dispBlanksAs val="zero"/>
  </c:chart>
  <c:txPr>
    <a:bodyPr/>
    <a:lstStyle/>
    <a:p>
      <a:pPr>
        <a:defRPr sz="1800"/>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fr-FR"/>
  <c:style val="18"/>
  <c:chart>
    <c:title>
      <c:tx>
        <c:rich>
          <a:bodyPr/>
          <a:lstStyle/>
          <a:p>
            <a:pPr>
              <a:defRPr/>
            </a:pPr>
            <a:r>
              <a:rPr lang="fr-FR"/>
              <a:t>32 QUESTIONNAIRES</a:t>
            </a:r>
          </a:p>
        </c:rich>
      </c:tx>
    </c:title>
    <c:plotArea>
      <c:layout/>
      <c:barChart>
        <c:barDir val="col"/>
        <c:grouping val="clustered"/>
        <c:ser>
          <c:idx val="0"/>
          <c:order val="0"/>
          <c:dLbls>
            <c:showVal val="1"/>
          </c:dLbls>
          <c:cat>
            <c:strRef>
              <c:f>Sheet1!$E$4:$E$13</c:f>
              <c:strCache>
                <c:ptCount val="10"/>
                <c:pt idx="0">
                  <c:v>récits traumatiques accident, passé, parcours, fin de vie</c:v>
                </c:pt>
                <c:pt idx="1">
                  <c:v>Commentaires négatifs </c:v>
                </c:pt>
                <c:pt idx="2">
                  <c:v>Manque de structures, éloignement</c:v>
                </c:pt>
                <c:pt idx="3">
                  <c:v>récit sur la vie du sujet, avant et son parcours (- trauma)</c:v>
                </c:pt>
                <c:pt idx="4">
                  <c:v>Commentaires positifs </c:v>
                </c:pt>
                <c:pt idx="5">
                  <c:v>demande de moyens humains, matériels</c:v>
                </c:pt>
                <c:pt idx="6">
                  <c:v>besoin de relations humaines </c:v>
                </c:pt>
                <c:pt idx="7">
                  <c:v>Commentaires sur le questionnaire</c:v>
                </c:pt>
                <c:pt idx="8">
                  <c:v>besoin de s'investir dans la PC </c:v>
                </c:pt>
                <c:pt idx="9">
                  <c:v>Souhait du répondant d'une association</c:v>
                </c:pt>
              </c:strCache>
            </c:strRef>
          </c:cat>
          <c:val>
            <c:numRef>
              <c:f>Sheet1!$F$4:$F$13</c:f>
              <c:numCache>
                <c:formatCode>General</c:formatCode>
                <c:ptCount val="10"/>
                <c:pt idx="0">
                  <c:v>12</c:v>
                </c:pt>
                <c:pt idx="1">
                  <c:v>10</c:v>
                </c:pt>
                <c:pt idx="2">
                  <c:v>8</c:v>
                </c:pt>
                <c:pt idx="3">
                  <c:v>6</c:v>
                </c:pt>
                <c:pt idx="4">
                  <c:v>4</c:v>
                </c:pt>
                <c:pt idx="5">
                  <c:v>4</c:v>
                </c:pt>
                <c:pt idx="6">
                  <c:v>4</c:v>
                </c:pt>
                <c:pt idx="7">
                  <c:v>3</c:v>
                </c:pt>
                <c:pt idx="8">
                  <c:v>3</c:v>
                </c:pt>
                <c:pt idx="9">
                  <c:v>2</c:v>
                </c:pt>
              </c:numCache>
            </c:numRef>
          </c:val>
        </c:ser>
        <c:dLbls>
          <c:showVal val="1"/>
        </c:dLbls>
        <c:axId val="111729664"/>
        <c:axId val="111624960"/>
      </c:barChart>
      <c:catAx>
        <c:axId val="111729664"/>
        <c:scaling>
          <c:orientation val="minMax"/>
        </c:scaling>
        <c:axPos val="b"/>
        <c:majorTickMark val="none"/>
        <c:tickLblPos val="nextTo"/>
        <c:crossAx val="111624960"/>
        <c:crosses val="autoZero"/>
        <c:auto val="1"/>
        <c:lblAlgn val="ctr"/>
        <c:lblOffset val="100"/>
      </c:catAx>
      <c:valAx>
        <c:axId val="111624960"/>
        <c:scaling>
          <c:orientation val="minMax"/>
        </c:scaling>
        <c:axPos val="l"/>
        <c:majorGridlines/>
        <c:numFmt formatCode="General" sourceLinked="1"/>
        <c:majorTickMark val="none"/>
        <c:tickLblPos val="nextTo"/>
        <c:crossAx val="11172966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pieChart>
        <c:varyColors val="1"/>
        <c:ser>
          <c:idx val="0"/>
          <c:order val="0"/>
          <c:tx>
            <c:strRef>
              <c:f>Sheet1!$B$2</c:f>
              <c:strCache>
                <c:ptCount val="1"/>
                <c:pt idx="0">
                  <c:v>reponses parents</c:v>
                </c:pt>
              </c:strCache>
            </c:strRef>
          </c:tx>
          <c:explosion val="25"/>
          <c:cat>
            <c:strRef>
              <c:f>Sheet1!$A$3:$A$12</c:f>
              <c:strCache>
                <c:ptCount val="10"/>
                <c:pt idx="0">
                  <c:v>Plus de relations avec les autres patients et leur famille</c:v>
                </c:pt>
                <c:pt idx="1">
                  <c:v>Plus de soins thermaux</c:v>
                </c:pt>
                <c:pt idx="2">
                  <c:v>Plus de soins d'hygiène</c:v>
                </c:pt>
                <c:pt idx="3">
                  <c:v>Disponibilité des soignants</c:v>
                </c:pt>
                <c:pt idx="4">
                  <c:v>Planning des soins, emploi du temps du patient</c:v>
                </c:pt>
                <c:pt idx="5">
                  <c:v>Plus de personnel</c:v>
                </c:pt>
                <c:pt idx="6">
                  <c:v>Plus de surveillance</c:v>
                </c:pt>
                <c:pt idx="7">
                  <c:v>Rien de plus</c:v>
                </c:pt>
                <c:pt idx="8">
                  <c:v>plus de rééducation</c:v>
                </c:pt>
                <c:pt idx="9">
                  <c:v>Plus d'activités et de sorties a l'extérieur</c:v>
                </c:pt>
              </c:strCache>
            </c:strRef>
          </c:cat>
          <c:val>
            <c:numRef>
              <c:f>Sheet1!$B$3:$B$12</c:f>
              <c:numCache>
                <c:formatCode>General</c:formatCode>
                <c:ptCount val="10"/>
                <c:pt idx="0">
                  <c:v>1</c:v>
                </c:pt>
                <c:pt idx="1">
                  <c:v>1</c:v>
                </c:pt>
                <c:pt idx="2">
                  <c:v>2</c:v>
                </c:pt>
                <c:pt idx="3">
                  <c:v>3</c:v>
                </c:pt>
                <c:pt idx="4">
                  <c:v>3</c:v>
                </c:pt>
                <c:pt idx="5">
                  <c:v>3</c:v>
                </c:pt>
                <c:pt idx="6">
                  <c:v>3</c:v>
                </c:pt>
                <c:pt idx="7">
                  <c:v>3</c:v>
                </c:pt>
                <c:pt idx="8">
                  <c:v>6</c:v>
                </c:pt>
                <c:pt idx="9">
                  <c:v>15</c:v>
                </c:pt>
              </c:numCache>
            </c:numRef>
          </c:val>
        </c:ser>
        <c:dLbls>
          <c:showCatName val="1"/>
          <c:showPercent val="1"/>
        </c:dLbls>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r-FR"/>
  <c:style val="18"/>
  <c:chart>
    <c:title>
      <c:tx>
        <c:rich>
          <a:bodyPr/>
          <a:lstStyle/>
          <a:p>
            <a:pPr>
              <a:defRPr/>
            </a:pPr>
            <a:r>
              <a:rPr lang="fr-FR" dirty="0" smtClean="0"/>
              <a:t>45</a:t>
            </a:r>
            <a:r>
              <a:rPr lang="fr-FR" baseline="0" dirty="0" smtClean="0"/>
              <a:t> QUESTIONNAIRES </a:t>
            </a:r>
            <a:endParaRPr lang="fr-FR" dirty="0"/>
          </a:p>
        </c:rich>
      </c:tx>
    </c:title>
    <c:plotArea>
      <c:layout/>
      <c:barChart>
        <c:barDir val="col"/>
        <c:grouping val="clustered"/>
        <c:ser>
          <c:idx val="0"/>
          <c:order val="0"/>
          <c:dLbls>
            <c:showVal val="1"/>
          </c:dLbls>
          <c:cat>
            <c:strRef>
              <c:f>Sheet1!$B$3:$B$12</c:f>
              <c:strCache>
                <c:ptCount val="10"/>
                <c:pt idx="0">
                  <c:v>commentaires positifs concernant l'unité</c:v>
                </c:pt>
                <c:pt idx="1">
                  <c:v>Personnel investi auprès du patient et de sa famille</c:v>
                </c:pt>
                <c:pt idx="2">
                  <c:v>commentaires négatifs concernant l'unité</c:v>
                </c:pt>
                <c:pt idx="3">
                  <c:v>Manque de moyens et de personnel </c:v>
                </c:pt>
                <c:pt idx="4">
                  <c:v>Bonne prise en charge du patient</c:v>
                </c:pt>
                <c:pt idx="5">
                  <c:v>Descriptions neutres de l'unité</c:v>
                </c:pt>
                <c:pt idx="6">
                  <c:v>Personnel non formé ou non investi </c:v>
                </c:pt>
                <c:pt idx="7">
                  <c:v>Confiance envers les soignants</c:v>
                </c:pt>
                <c:pt idx="8">
                  <c:v>Difficultés de communication avec les soignants</c:v>
                </c:pt>
                <c:pt idx="9">
                  <c:v>Respect des patients</c:v>
                </c:pt>
              </c:strCache>
            </c:strRef>
          </c:cat>
          <c:val>
            <c:numRef>
              <c:f>Sheet1!$C$3:$C$12</c:f>
              <c:numCache>
                <c:formatCode>General</c:formatCode>
                <c:ptCount val="10"/>
                <c:pt idx="0">
                  <c:v>25</c:v>
                </c:pt>
                <c:pt idx="1">
                  <c:v>12</c:v>
                </c:pt>
                <c:pt idx="2">
                  <c:v>8</c:v>
                </c:pt>
                <c:pt idx="3">
                  <c:v>7</c:v>
                </c:pt>
                <c:pt idx="4">
                  <c:v>4</c:v>
                </c:pt>
                <c:pt idx="5">
                  <c:v>4</c:v>
                </c:pt>
                <c:pt idx="6">
                  <c:v>3</c:v>
                </c:pt>
                <c:pt idx="7">
                  <c:v>3</c:v>
                </c:pt>
                <c:pt idx="8">
                  <c:v>2</c:v>
                </c:pt>
                <c:pt idx="9">
                  <c:v>1</c:v>
                </c:pt>
              </c:numCache>
            </c:numRef>
          </c:val>
        </c:ser>
        <c:dLbls>
          <c:showVal val="1"/>
        </c:dLbls>
        <c:axId val="110797184"/>
        <c:axId val="110798720"/>
      </c:barChart>
      <c:catAx>
        <c:axId val="110797184"/>
        <c:scaling>
          <c:orientation val="minMax"/>
        </c:scaling>
        <c:axPos val="b"/>
        <c:majorTickMark val="none"/>
        <c:tickLblPos val="nextTo"/>
        <c:crossAx val="110798720"/>
        <c:crosses val="autoZero"/>
        <c:auto val="1"/>
        <c:lblAlgn val="ctr"/>
        <c:lblOffset val="100"/>
      </c:catAx>
      <c:valAx>
        <c:axId val="110798720"/>
        <c:scaling>
          <c:orientation val="minMax"/>
        </c:scaling>
        <c:axPos val="l"/>
        <c:majorGridlines/>
        <c:numFmt formatCode="General" sourceLinked="1"/>
        <c:majorTickMark val="none"/>
        <c:tickLblPos val="nextTo"/>
        <c:crossAx val="110797184"/>
        <c:crosses val="autoZero"/>
        <c:crossBetween val="between"/>
      </c:valAx>
    </c:plotArea>
    <c:legend>
      <c:legendPos val="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style val="18"/>
  <c:chart>
    <c:plotArea>
      <c:layout/>
      <c:pieChart>
        <c:varyColors val="1"/>
        <c:ser>
          <c:idx val="0"/>
          <c:order val="0"/>
          <c:explosion val="25"/>
          <c:cat>
            <c:strRef>
              <c:f>Sheet1!$B$5:$B$11</c:f>
              <c:strCache>
                <c:ptCount val="7"/>
                <c:pt idx="0">
                  <c:v>Soins rééducation </c:v>
                </c:pt>
                <c:pt idx="1">
                  <c:v>Bien-être, respect, écoute, connaisance du patient </c:v>
                </c:pt>
                <c:pt idx="2">
                  <c:v>bonnes relations prof/famille</c:v>
                </c:pt>
                <c:pt idx="3">
                  <c:v>personnel formé, disponible et stable</c:v>
                </c:pt>
                <c:pt idx="4">
                  <c:v>Suivi médical,</c:v>
                </c:pt>
                <c:pt idx="5">
                  <c:v>Activités, sorties à l'extérieur</c:v>
                </c:pt>
                <c:pt idx="6">
                  <c:v>Surveillance, observation</c:v>
                </c:pt>
              </c:strCache>
            </c:strRef>
          </c:cat>
          <c:val>
            <c:numRef>
              <c:f>Sheet1!$C$5:$C$11</c:f>
              <c:numCache>
                <c:formatCode>General</c:formatCode>
                <c:ptCount val="7"/>
                <c:pt idx="0">
                  <c:v>20</c:v>
                </c:pt>
                <c:pt idx="1">
                  <c:v>8</c:v>
                </c:pt>
                <c:pt idx="2">
                  <c:v>7</c:v>
                </c:pt>
                <c:pt idx="3">
                  <c:v>4</c:v>
                </c:pt>
                <c:pt idx="4">
                  <c:v>4</c:v>
                </c:pt>
                <c:pt idx="5">
                  <c:v>3</c:v>
                </c:pt>
                <c:pt idx="6">
                  <c:v>2</c:v>
                </c:pt>
              </c:numCache>
            </c:numRef>
          </c:val>
        </c:ser>
        <c:dLbls>
          <c:showCatName val="1"/>
          <c:showPercent val="1"/>
        </c:dLbls>
        <c:firstSliceAng val="0"/>
      </c:pieChart>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r-FR"/>
  <c:style val="18"/>
  <c:chart>
    <c:autoTitleDeleted val="1"/>
    <c:plotArea>
      <c:layout/>
      <c:pieChart>
        <c:varyColors val="1"/>
        <c:ser>
          <c:idx val="0"/>
          <c:order val="0"/>
          <c:explosion val="25"/>
          <c:cat>
            <c:strRef>
              <c:f>Sheet1!$B$3:$B$9</c:f>
              <c:strCache>
                <c:ptCount val="7"/>
                <c:pt idx="0">
                  <c:v>Soins, mises au fauteuil rééducation habillage</c:v>
                </c:pt>
                <c:pt idx="1">
                  <c:v>bonnes relations prof/ famille</c:v>
                </c:pt>
                <c:pt idx="2">
                  <c:v>personnel formé, disponible</c:v>
                </c:pt>
                <c:pt idx="3">
                  <c:v>Ecoute bien être du patient</c:v>
                </c:pt>
                <c:pt idx="4">
                  <c:v>Surveillance</c:v>
                </c:pt>
                <c:pt idx="5">
                  <c:v>Matériel en bon état</c:v>
                </c:pt>
                <c:pt idx="6">
                  <c:v>Activités</c:v>
                </c:pt>
              </c:strCache>
            </c:strRef>
          </c:cat>
          <c:val>
            <c:numRef>
              <c:f>Sheet1!$C$3:$C$9</c:f>
              <c:numCache>
                <c:formatCode>General</c:formatCode>
                <c:ptCount val="7"/>
                <c:pt idx="0">
                  <c:v>15</c:v>
                </c:pt>
                <c:pt idx="1">
                  <c:v>8</c:v>
                </c:pt>
                <c:pt idx="2">
                  <c:v>3</c:v>
                </c:pt>
                <c:pt idx="3">
                  <c:v>4</c:v>
                </c:pt>
                <c:pt idx="4">
                  <c:v>1</c:v>
                </c:pt>
                <c:pt idx="5">
                  <c:v>1</c:v>
                </c:pt>
                <c:pt idx="6">
                  <c:v>1</c:v>
                </c:pt>
              </c:numCache>
            </c:numRef>
          </c:val>
        </c:ser>
        <c:dLbls>
          <c:showCatName val="1"/>
          <c:showPercent val="1"/>
        </c:dLbls>
        <c:firstSliceAng val="0"/>
      </c:pie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style val="18"/>
  <c:chart>
    <c:title>
      <c:tx>
        <c:rich>
          <a:bodyPr/>
          <a:lstStyle/>
          <a:p>
            <a:pPr>
              <a:defRPr/>
            </a:pPr>
            <a:r>
              <a:rPr lang="fr-FR"/>
              <a:t>14 QUESTIONNAIRES</a:t>
            </a:r>
          </a:p>
        </c:rich>
      </c:tx>
    </c:title>
    <c:plotArea>
      <c:layout/>
      <c:barChart>
        <c:barDir val="col"/>
        <c:grouping val="clustered"/>
        <c:dLbls/>
        <c:gapWidth val="75"/>
        <c:overlap val="-25"/>
        <c:axId val="111527808"/>
        <c:axId val="111529344"/>
      </c:barChart>
      <c:catAx>
        <c:axId val="111527808"/>
        <c:scaling>
          <c:orientation val="minMax"/>
        </c:scaling>
        <c:axPos val="b"/>
        <c:majorTickMark val="none"/>
        <c:tickLblPos val="nextTo"/>
        <c:crossAx val="111529344"/>
        <c:crosses val="autoZero"/>
        <c:auto val="1"/>
        <c:lblAlgn val="ctr"/>
        <c:lblOffset val="100"/>
      </c:catAx>
      <c:valAx>
        <c:axId val="111529344"/>
        <c:scaling>
          <c:orientation val="minMax"/>
        </c:scaling>
        <c:axPos val="l"/>
        <c:majorGridlines/>
        <c:numFmt formatCode="General" sourceLinked="1"/>
        <c:majorTickMark val="none"/>
        <c:tickLblPos val="nextTo"/>
        <c:spPr>
          <a:ln w="9525">
            <a:noFill/>
          </a:ln>
        </c:spPr>
        <c:crossAx val="111527808"/>
        <c:crosses val="autoZero"/>
        <c:crossBetween val="between"/>
      </c:valAx>
    </c:plotArea>
    <c:legend>
      <c:legendPos val="b"/>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fr-FR"/>
  <c:style val="18"/>
  <c:chart>
    <c:plotArea>
      <c:layout/>
      <c:pieChart>
        <c:varyColors val="1"/>
        <c:ser>
          <c:idx val="0"/>
          <c:order val="0"/>
          <c:explosion val="25"/>
          <c:cat>
            <c:strRef>
              <c:f>Sheet1!$B$3:$B$9</c:f>
              <c:strCache>
                <c:ptCount val="7"/>
                <c:pt idx="0">
                  <c:v>Activités, stimulations sensorielles</c:v>
                </c:pt>
                <c:pt idx="1">
                  <c:v>Respect écoute du patient</c:v>
                </c:pt>
                <c:pt idx="2">
                  <c:v>Surveillance</c:v>
                </c:pt>
                <c:pt idx="3">
                  <c:v>rééducation Habillage</c:v>
                </c:pt>
                <c:pt idx="4">
                  <c:v>Eviter la solitude</c:v>
                </c:pt>
                <c:pt idx="5">
                  <c:v>Personnel stable</c:v>
                </c:pt>
                <c:pt idx="6">
                  <c:v>Relations positives prof/ famille</c:v>
                </c:pt>
              </c:strCache>
            </c:strRef>
          </c:cat>
          <c:val>
            <c:numRef>
              <c:f>Sheet1!$C$3:$C$9</c:f>
              <c:numCache>
                <c:formatCode>General</c:formatCode>
                <c:ptCount val="7"/>
                <c:pt idx="0">
                  <c:v>4</c:v>
                </c:pt>
                <c:pt idx="1">
                  <c:v>3</c:v>
                </c:pt>
                <c:pt idx="2">
                  <c:v>2</c:v>
                </c:pt>
                <c:pt idx="3">
                  <c:v>2</c:v>
                </c:pt>
                <c:pt idx="4">
                  <c:v>1</c:v>
                </c:pt>
                <c:pt idx="5">
                  <c:v>1</c:v>
                </c:pt>
                <c:pt idx="6">
                  <c:v>1</c:v>
                </c:pt>
              </c:numCache>
            </c:numRef>
          </c:val>
        </c:ser>
        <c:dLbls>
          <c:showCatName val="1"/>
          <c:showPercent val="1"/>
        </c:dLbls>
        <c:firstSliceAng val="0"/>
      </c:pieChart>
    </c:plotArea>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fr-FR"/>
  <c:style val="18"/>
  <c:chart>
    <c:title>
      <c:tx>
        <c:rich>
          <a:bodyPr/>
          <a:lstStyle/>
          <a:p>
            <a:pPr>
              <a:defRPr/>
            </a:pPr>
            <a:r>
              <a:rPr lang="fr-FR"/>
              <a:t>33</a:t>
            </a:r>
            <a:r>
              <a:rPr lang="fr-FR" baseline="0"/>
              <a:t> QUESTIONNAIRES</a:t>
            </a:r>
            <a:endParaRPr lang="fr-FR"/>
          </a:p>
        </c:rich>
      </c:tx>
    </c:title>
    <c:plotArea>
      <c:layout/>
      <c:barChart>
        <c:barDir val="col"/>
        <c:grouping val="clustered"/>
        <c:dLbls/>
        <c:gapWidth val="75"/>
        <c:overlap val="-25"/>
        <c:axId val="111594880"/>
        <c:axId val="111682688"/>
      </c:barChart>
      <c:catAx>
        <c:axId val="111594880"/>
        <c:scaling>
          <c:orientation val="minMax"/>
        </c:scaling>
        <c:axPos val="b"/>
        <c:majorTickMark val="none"/>
        <c:tickLblPos val="nextTo"/>
        <c:crossAx val="111682688"/>
        <c:crosses val="autoZero"/>
        <c:auto val="1"/>
        <c:lblAlgn val="ctr"/>
        <c:lblOffset val="100"/>
      </c:catAx>
      <c:valAx>
        <c:axId val="111682688"/>
        <c:scaling>
          <c:orientation val="minMax"/>
        </c:scaling>
        <c:axPos val="l"/>
        <c:majorGridlines/>
        <c:numFmt formatCode="General" sourceLinked="1"/>
        <c:majorTickMark val="none"/>
        <c:tickLblPos val="nextTo"/>
        <c:spPr>
          <a:ln w="9525">
            <a:noFill/>
          </a:ln>
        </c:spPr>
        <c:crossAx val="111594880"/>
        <c:crosses val="autoZero"/>
        <c:crossBetween val="between"/>
      </c:valAx>
    </c:plotArea>
    <c:legend>
      <c:legendPos val="b"/>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fr-FR"/>
  <c:style val="18"/>
  <c:chart>
    <c:plotArea>
      <c:layout/>
      <c:pieChart>
        <c:varyColors val="1"/>
        <c:ser>
          <c:idx val="0"/>
          <c:order val="0"/>
          <c:explosion val="25"/>
          <c:cat>
            <c:strRef>
              <c:f>Sheet1!$B$3:$B$10</c:f>
              <c:strCache>
                <c:ptCount val="8"/>
                <c:pt idx="0">
                  <c:v> prendre en compte avis famille</c:v>
                </c:pt>
                <c:pt idx="1">
                  <c:v>Plus de moyens humains (personnel pluridisciplinaire dédié), matériels et financiers</c:v>
                </c:pt>
                <c:pt idx="2">
                  <c:v>Rien/ l'état du patient/continuite/pas de recul </c:v>
                </c:pt>
                <c:pt idx="3">
                  <c:v>Définir des objectifs</c:v>
                </c:pt>
                <c:pt idx="4">
                  <c:v>Professionnels investis réalisant leurs missions respectives</c:v>
                </c:pt>
                <c:pt idx="5">
                  <c:v>Connaître le patient, l'observer</c:v>
                </c:pt>
                <c:pt idx="6">
                  <c:v>Environnement agréable où des rencontres sont possibles</c:v>
                </c:pt>
                <c:pt idx="7">
                  <c:v>Moins de rotation des soignants</c:v>
                </c:pt>
              </c:strCache>
            </c:strRef>
          </c:cat>
          <c:val>
            <c:numRef>
              <c:f>Sheet1!$C$3:$C$10</c:f>
              <c:numCache>
                <c:formatCode>General</c:formatCode>
                <c:ptCount val="8"/>
                <c:pt idx="0">
                  <c:v>10</c:v>
                </c:pt>
                <c:pt idx="1">
                  <c:v>10</c:v>
                </c:pt>
                <c:pt idx="2">
                  <c:v>8</c:v>
                </c:pt>
                <c:pt idx="3">
                  <c:v>3</c:v>
                </c:pt>
                <c:pt idx="4">
                  <c:v>3</c:v>
                </c:pt>
                <c:pt idx="5">
                  <c:v>2</c:v>
                </c:pt>
                <c:pt idx="6">
                  <c:v>2</c:v>
                </c:pt>
                <c:pt idx="7">
                  <c:v>1</c:v>
                </c:pt>
              </c:numCache>
            </c:numRef>
          </c:val>
        </c:ser>
        <c:dLbls>
          <c:showCatName val="1"/>
          <c:showPercent val="1"/>
        </c:dLbls>
        <c:firstSliceAng val="0"/>
      </c:pieChart>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1BA30-3AA2-294F-A3A0-C39CA9E1EDFF}"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fr-FR"/>
        </a:p>
      </dgm:t>
    </dgm:pt>
    <dgm:pt modelId="{7CBFE388-E90B-D74B-A2DF-723FE9EBDDEB}">
      <dgm:prSet phldrT="[Texte]"/>
      <dgm:spPr/>
      <dgm:t>
        <a:bodyPr/>
        <a:lstStyle/>
        <a:p>
          <a:r>
            <a:rPr lang="fr-FR" dirty="0" smtClean="0"/>
            <a:t>Phase exploratoire</a:t>
          </a:r>
          <a:endParaRPr lang="fr-FR" dirty="0"/>
        </a:p>
      </dgm:t>
    </dgm:pt>
    <dgm:pt modelId="{8922D38B-6C28-BD41-BF46-1F66B818D65C}" type="parTrans" cxnId="{7C1C4B16-51DE-C64C-8040-8131729508DB}">
      <dgm:prSet/>
      <dgm:spPr/>
      <dgm:t>
        <a:bodyPr/>
        <a:lstStyle/>
        <a:p>
          <a:endParaRPr lang="fr-FR"/>
        </a:p>
      </dgm:t>
    </dgm:pt>
    <dgm:pt modelId="{43B29BA2-C817-ED4A-95EE-1B94F9C562B8}" type="sibTrans" cxnId="{7C1C4B16-51DE-C64C-8040-8131729508DB}">
      <dgm:prSet/>
      <dgm:spPr/>
      <dgm:t>
        <a:bodyPr/>
        <a:lstStyle/>
        <a:p>
          <a:endParaRPr lang="fr-FR"/>
        </a:p>
      </dgm:t>
    </dgm:pt>
    <dgm:pt modelId="{42807C3A-136D-4943-B76C-8352F19F0381}">
      <dgm:prSet phldrT="[Texte]"/>
      <dgm:spPr/>
      <dgm:t>
        <a:bodyPr/>
        <a:lstStyle/>
        <a:p>
          <a:r>
            <a:rPr lang="fr-FR" dirty="0" smtClean="0"/>
            <a:t>État des lieux </a:t>
          </a:r>
          <a:endParaRPr lang="fr-FR" dirty="0"/>
        </a:p>
      </dgm:t>
    </dgm:pt>
    <dgm:pt modelId="{41D9799C-0397-204D-B807-4460D0D0A00C}" type="parTrans" cxnId="{48BFD87B-324E-D448-B44D-9615A1B341C6}">
      <dgm:prSet/>
      <dgm:spPr/>
      <dgm:t>
        <a:bodyPr/>
        <a:lstStyle/>
        <a:p>
          <a:endParaRPr lang="fr-FR"/>
        </a:p>
      </dgm:t>
    </dgm:pt>
    <dgm:pt modelId="{2F6B43FA-2AC5-264B-B6FD-C712CB12A4C6}" type="sibTrans" cxnId="{48BFD87B-324E-D448-B44D-9615A1B341C6}">
      <dgm:prSet/>
      <dgm:spPr/>
      <dgm:t>
        <a:bodyPr/>
        <a:lstStyle/>
        <a:p>
          <a:endParaRPr lang="fr-FR"/>
        </a:p>
      </dgm:t>
    </dgm:pt>
    <dgm:pt modelId="{61581ED2-76A8-8546-8D35-76E7DD2ABF7E}">
      <dgm:prSet phldrT="[Texte]"/>
      <dgm:spPr/>
      <dgm:t>
        <a:bodyPr/>
        <a:lstStyle/>
        <a:p>
          <a:r>
            <a:rPr lang="fr-FR" dirty="0" smtClean="0"/>
            <a:t>Phase qualitative</a:t>
          </a:r>
          <a:endParaRPr lang="fr-FR" dirty="0"/>
        </a:p>
      </dgm:t>
    </dgm:pt>
    <dgm:pt modelId="{91B87EBD-A066-D949-9A00-3E9EC4591D22}" type="parTrans" cxnId="{41B86375-901C-A649-8FC2-2A90281DEDB7}">
      <dgm:prSet/>
      <dgm:spPr/>
      <dgm:t>
        <a:bodyPr/>
        <a:lstStyle/>
        <a:p>
          <a:endParaRPr lang="fr-FR"/>
        </a:p>
      </dgm:t>
    </dgm:pt>
    <dgm:pt modelId="{DF7EA286-FFF0-0C4C-9899-FA992B99BB4B}" type="sibTrans" cxnId="{41B86375-901C-A649-8FC2-2A90281DEDB7}">
      <dgm:prSet/>
      <dgm:spPr/>
      <dgm:t>
        <a:bodyPr/>
        <a:lstStyle/>
        <a:p>
          <a:endParaRPr lang="fr-FR"/>
        </a:p>
      </dgm:t>
    </dgm:pt>
    <dgm:pt modelId="{0D96496B-8D36-7844-933B-A1958AFAE729}">
      <dgm:prSet phldrT="[Texte]" custT="1"/>
      <dgm:spPr/>
      <dgm:t>
        <a:bodyPr/>
        <a:lstStyle/>
        <a:p>
          <a:r>
            <a:rPr lang="fr-FR" sz="1800" dirty="0" smtClean="0"/>
            <a:t>50 Entretiens</a:t>
          </a:r>
          <a:endParaRPr lang="fr-FR" sz="1800" dirty="0"/>
        </a:p>
      </dgm:t>
    </dgm:pt>
    <dgm:pt modelId="{04185844-E97D-6348-BC08-11931C41589F}" type="parTrans" cxnId="{E3A49FF0-76AC-1847-AB55-CF8F3B6F8F17}">
      <dgm:prSet/>
      <dgm:spPr/>
      <dgm:t>
        <a:bodyPr/>
        <a:lstStyle/>
        <a:p>
          <a:endParaRPr lang="fr-FR"/>
        </a:p>
      </dgm:t>
    </dgm:pt>
    <dgm:pt modelId="{B8718F67-96E1-F440-ACA7-60E126F54F47}" type="sibTrans" cxnId="{E3A49FF0-76AC-1847-AB55-CF8F3B6F8F17}">
      <dgm:prSet/>
      <dgm:spPr/>
      <dgm:t>
        <a:bodyPr/>
        <a:lstStyle/>
        <a:p>
          <a:endParaRPr lang="fr-FR"/>
        </a:p>
      </dgm:t>
    </dgm:pt>
    <dgm:pt modelId="{B20F0C99-2CE0-4F44-83E4-ED352E2F20D7}">
      <dgm:prSet/>
      <dgm:spPr/>
      <dgm:t>
        <a:bodyPr/>
        <a:lstStyle/>
        <a:p>
          <a:r>
            <a:rPr lang="fr-FR" smtClean="0"/>
            <a:t>Entretiens auprès d’experts (familles, pros, scientifiques).</a:t>
          </a:r>
          <a:endParaRPr lang="fr-FR" dirty="0" smtClean="0"/>
        </a:p>
      </dgm:t>
    </dgm:pt>
    <dgm:pt modelId="{AE6A8BA6-039C-B448-8287-E6AF1655D8EA}" type="parTrans" cxnId="{88B63B0A-C0E1-E84E-853C-D4DB8066D7CB}">
      <dgm:prSet/>
      <dgm:spPr/>
      <dgm:t>
        <a:bodyPr/>
        <a:lstStyle/>
        <a:p>
          <a:endParaRPr lang="fr-FR"/>
        </a:p>
      </dgm:t>
    </dgm:pt>
    <dgm:pt modelId="{D1973860-3EA8-A541-A454-144085ACB733}" type="sibTrans" cxnId="{88B63B0A-C0E1-E84E-853C-D4DB8066D7CB}">
      <dgm:prSet/>
      <dgm:spPr/>
      <dgm:t>
        <a:bodyPr/>
        <a:lstStyle/>
        <a:p>
          <a:endParaRPr lang="fr-FR"/>
        </a:p>
      </dgm:t>
    </dgm:pt>
    <dgm:pt modelId="{38981B12-8E0E-304C-939A-377E00BF20CC}">
      <dgm:prSet/>
      <dgm:spPr/>
      <dgm:t>
        <a:bodyPr/>
        <a:lstStyle/>
        <a:p>
          <a:r>
            <a:rPr lang="fr-FR" dirty="0" smtClean="0"/>
            <a:t>Construction du guide d’entretien à partir des entretiens des experts et sa validation par le comité scientifique.</a:t>
          </a:r>
          <a:endParaRPr lang="fr-FR" dirty="0"/>
        </a:p>
      </dgm:t>
    </dgm:pt>
    <dgm:pt modelId="{BAA29AFE-0158-F24B-9C98-ECAD39300024}" type="parTrans" cxnId="{D1103BB9-B79F-704D-8AB9-40D2E81D9F83}">
      <dgm:prSet/>
      <dgm:spPr/>
      <dgm:t>
        <a:bodyPr/>
        <a:lstStyle/>
        <a:p>
          <a:endParaRPr lang="fr-FR"/>
        </a:p>
      </dgm:t>
    </dgm:pt>
    <dgm:pt modelId="{4F5DE469-334E-7E46-9B53-6F3C2474A5D4}" type="sibTrans" cxnId="{D1103BB9-B79F-704D-8AB9-40D2E81D9F83}">
      <dgm:prSet/>
      <dgm:spPr/>
      <dgm:t>
        <a:bodyPr/>
        <a:lstStyle/>
        <a:p>
          <a:endParaRPr lang="fr-FR"/>
        </a:p>
      </dgm:t>
    </dgm:pt>
    <dgm:pt modelId="{205C88B9-BB51-AB4C-8210-956DDCAED234}">
      <dgm:prSet custT="1"/>
      <dgm:spPr/>
      <dgm:t>
        <a:bodyPr/>
        <a:lstStyle/>
        <a:p>
          <a:r>
            <a:rPr lang="fr-FR" sz="1800" dirty="0" smtClean="0"/>
            <a:t>24 Familles ( dont 2 proches en MAS et 1 en FAM)</a:t>
          </a:r>
          <a:endParaRPr lang="fr-FR" sz="1800" dirty="0"/>
        </a:p>
      </dgm:t>
    </dgm:pt>
    <dgm:pt modelId="{5071879B-BF7C-9D49-B5DE-2D587F0BEE0D}" type="parTrans" cxnId="{AA88C5F8-6145-DB49-9AFC-1F4179CE5B3C}">
      <dgm:prSet/>
      <dgm:spPr/>
      <dgm:t>
        <a:bodyPr/>
        <a:lstStyle/>
        <a:p>
          <a:endParaRPr lang="fr-FR"/>
        </a:p>
      </dgm:t>
    </dgm:pt>
    <dgm:pt modelId="{BB7A5DCD-60C5-F347-AC9D-F3863BF33426}" type="sibTrans" cxnId="{AA88C5F8-6145-DB49-9AFC-1F4179CE5B3C}">
      <dgm:prSet/>
      <dgm:spPr/>
      <dgm:t>
        <a:bodyPr/>
        <a:lstStyle/>
        <a:p>
          <a:endParaRPr lang="fr-FR"/>
        </a:p>
      </dgm:t>
    </dgm:pt>
    <dgm:pt modelId="{476722D9-1729-784F-9F3E-B30F14E60916}">
      <dgm:prSet custT="1"/>
      <dgm:spPr/>
      <dgm:t>
        <a:bodyPr/>
        <a:lstStyle/>
        <a:p>
          <a:r>
            <a:rPr lang="fr-FR" sz="1800" dirty="0" smtClean="0"/>
            <a:t>26 Professionnels (dont 4 en MAS)</a:t>
          </a:r>
        </a:p>
      </dgm:t>
    </dgm:pt>
    <dgm:pt modelId="{7D19F592-29CA-6C4E-9BA0-1916AF21F3A1}" type="parTrans" cxnId="{7518EE56-4E30-5947-A0FF-40DB3DE03EBC}">
      <dgm:prSet/>
      <dgm:spPr/>
      <dgm:t>
        <a:bodyPr/>
        <a:lstStyle/>
        <a:p>
          <a:endParaRPr lang="fr-FR"/>
        </a:p>
      </dgm:t>
    </dgm:pt>
    <dgm:pt modelId="{B39487C5-7EAE-0148-A04D-4F51477972A1}" type="sibTrans" cxnId="{7518EE56-4E30-5947-A0FF-40DB3DE03EBC}">
      <dgm:prSet/>
      <dgm:spPr/>
      <dgm:t>
        <a:bodyPr/>
        <a:lstStyle/>
        <a:p>
          <a:endParaRPr lang="fr-FR"/>
        </a:p>
      </dgm:t>
    </dgm:pt>
    <dgm:pt modelId="{C2799F12-F2D4-EE46-99F2-5F9125899A89}">
      <dgm:prSet custT="1"/>
      <dgm:spPr/>
      <dgm:t>
        <a:bodyPr/>
        <a:lstStyle/>
        <a:p>
          <a:r>
            <a:rPr lang="fr-FR" sz="1800" dirty="0" smtClean="0"/>
            <a:t>Cinq régions</a:t>
          </a:r>
        </a:p>
      </dgm:t>
    </dgm:pt>
    <dgm:pt modelId="{2F75E044-2D28-C448-AA2C-9B535E5C3B00}" type="parTrans" cxnId="{D2DEBEDB-300D-6E44-BD71-B0D97426DCE9}">
      <dgm:prSet/>
      <dgm:spPr/>
      <dgm:t>
        <a:bodyPr/>
        <a:lstStyle/>
        <a:p>
          <a:endParaRPr lang="fr-FR"/>
        </a:p>
      </dgm:t>
    </dgm:pt>
    <dgm:pt modelId="{24060273-6305-2044-8967-9B53D08B5A38}" type="sibTrans" cxnId="{D2DEBEDB-300D-6E44-BD71-B0D97426DCE9}">
      <dgm:prSet/>
      <dgm:spPr/>
      <dgm:t>
        <a:bodyPr/>
        <a:lstStyle/>
        <a:p>
          <a:endParaRPr lang="fr-FR"/>
        </a:p>
      </dgm:t>
    </dgm:pt>
    <dgm:pt modelId="{23AEEFEA-9154-DD41-AE8B-D0C199349B83}">
      <dgm:prSet custT="1"/>
      <dgm:spPr/>
      <dgm:t>
        <a:bodyPr/>
        <a:lstStyle/>
        <a:p>
          <a:r>
            <a:rPr lang="fr-FR" sz="1800" dirty="0" smtClean="0"/>
            <a:t>Des entretiens denses et très investis par les participants</a:t>
          </a:r>
        </a:p>
      </dgm:t>
    </dgm:pt>
    <dgm:pt modelId="{3CCAA264-B0A2-F24C-894E-A3D3584D98A2}" type="parTrans" cxnId="{E28D6965-E749-E448-AEA2-09AEF7BDA0A3}">
      <dgm:prSet/>
      <dgm:spPr/>
      <dgm:t>
        <a:bodyPr/>
        <a:lstStyle/>
        <a:p>
          <a:endParaRPr lang="fr-FR"/>
        </a:p>
      </dgm:t>
    </dgm:pt>
    <dgm:pt modelId="{730EA3A9-DA03-994D-910F-2A3245E34525}" type="sibTrans" cxnId="{E28D6965-E749-E448-AEA2-09AEF7BDA0A3}">
      <dgm:prSet/>
      <dgm:spPr/>
      <dgm:t>
        <a:bodyPr/>
        <a:lstStyle/>
        <a:p>
          <a:endParaRPr lang="fr-FR"/>
        </a:p>
      </dgm:t>
    </dgm:pt>
    <dgm:pt modelId="{8712EA41-A5E0-FB4A-97D7-19ED0322D0DC}">
      <dgm:prSet custT="1"/>
      <dgm:spPr/>
      <dgm:t>
        <a:bodyPr/>
        <a:lstStyle/>
        <a:p>
          <a:r>
            <a:rPr lang="fr-FR" sz="1800" dirty="0" smtClean="0"/>
            <a:t>Volonté de transmettre et de faire savoir </a:t>
          </a:r>
          <a:endParaRPr lang="fr-FR" sz="1800" dirty="0"/>
        </a:p>
      </dgm:t>
    </dgm:pt>
    <dgm:pt modelId="{ED013A1A-67F7-2D49-A529-3A21D55D4416}" type="parTrans" cxnId="{A7CE782A-D4CA-974C-AF2B-D1FA71ED63FF}">
      <dgm:prSet/>
      <dgm:spPr/>
      <dgm:t>
        <a:bodyPr/>
        <a:lstStyle/>
        <a:p>
          <a:endParaRPr lang="fr-FR"/>
        </a:p>
      </dgm:t>
    </dgm:pt>
    <dgm:pt modelId="{F05BE3C8-1776-EA4E-AF1F-6D9D631B42B7}" type="sibTrans" cxnId="{A7CE782A-D4CA-974C-AF2B-D1FA71ED63FF}">
      <dgm:prSet/>
      <dgm:spPr/>
      <dgm:t>
        <a:bodyPr/>
        <a:lstStyle/>
        <a:p>
          <a:endParaRPr lang="fr-FR"/>
        </a:p>
      </dgm:t>
    </dgm:pt>
    <dgm:pt modelId="{AD845C82-68D6-1249-9837-3A6F6B1F987D}" type="pres">
      <dgm:prSet presAssocID="{4C51BA30-3AA2-294F-A3A0-C39CA9E1EDFF}" presName="Name0" presStyleCnt="0">
        <dgm:presLayoutVars>
          <dgm:dir/>
          <dgm:animLvl val="lvl"/>
          <dgm:resizeHandles val="exact"/>
        </dgm:presLayoutVars>
      </dgm:prSet>
      <dgm:spPr/>
      <dgm:t>
        <a:bodyPr/>
        <a:lstStyle/>
        <a:p>
          <a:endParaRPr lang="fr-FR"/>
        </a:p>
      </dgm:t>
    </dgm:pt>
    <dgm:pt modelId="{7701CF5B-E7E7-B94B-97FD-D4EA7D93FCE0}" type="pres">
      <dgm:prSet presAssocID="{7CBFE388-E90B-D74B-A2DF-723FE9EBDDEB}" presName="linNode" presStyleCnt="0"/>
      <dgm:spPr/>
    </dgm:pt>
    <dgm:pt modelId="{BEEC4661-EBBD-CC46-8E16-90B05E7C6FCB}" type="pres">
      <dgm:prSet presAssocID="{7CBFE388-E90B-D74B-A2DF-723FE9EBDDEB}" presName="parentText" presStyleLbl="node1" presStyleIdx="0" presStyleCnt="2">
        <dgm:presLayoutVars>
          <dgm:chMax val="1"/>
          <dgm:bulletEnabled val="1"/>
        </dgm:presLayoutVars>
      </dgm:prSet>
      <dgm:spPr/>
      <dgm:t>
        <a:bodyPr/>
        <a:lstStyle/>
        <a:p>
          <a:endParaRPr lang="fr-FR"/>
        </a:p>
      </dgm:t>
    </dgm:pt>
    <dgm:pt modelId="{AC5A1440-14F6-2249-ABF0-A06492C703FC}" type="pres">
      <dgm:prSet presAssocID="{7CBFE388-E90B-D74B-A2DF-723FE9EBDDEB}" presName="descendantText" presStyleLbl="alignAccFollowNode1" presStyleIdx="0" presStyleCnt="2">
        <dgm:presLayoutVars>
          <dgm:bulletEnabled val="1"/>
        </dgm:presLayoutVars>
      </dgm:prSet>
      <dgm:spPr/>
      <dgm:t>
        <a:bodyPr/>
        <a:lstStyle/>
        <a:p>
          <a:endParaRPr lang="fr-FR"/>
        </a:p>
      </dgm:t>
    </dgm:pt>
    <dgm:pt modelId="{E178A938-0F00-C946-82BA-BCB204D08B08}" type="pres">
      <dgm:prSet presAssocID="{43B29BA2-C817-ED4A-95EE-1B94F9C562B8}" presName="sp" presStyleCnt="0"/>
      <dgm:spPr/>
    </dgm:pt>
    <dgm:pt modelId="{4C551DF5-4458-9A45-9C9C-630B6D41B0EA}" type="pres">
      <dgm:prSet presAssocID="{61581ED2-76A8-8546-8D35-76E7DD2ABF7E}" presName="linNode" presStyleCnt="0"/>
      <dgm:spPr/>
    </dgm:pt>
    <dgm:pt modelId="{43330D8D-8536-1548-95B3-5075D741A585}" type="pres">
      <dgm:prSet presAssocID="{61581ED2-76A8-8546-8D35-76E7DD2ABF7E}" presName="parentText" presStyleLbl="node1" presStyleIdx="1" presStyleCnt="2">
        <dgm:presLayoutVars>
          <dgm:chMax val="1"/>
          <dgm:bulletEnabled val="1"/>
        </dgm:presLayoutVars>
      </dgm:prSet>
      <dgm:spPr/>
      <dgm:t>
        <a:bodyPr/>
        <a:lstStyle/>
        <a:p>
          <a:endParaRPr lang="fr-FR"/>
        </a:p>
      </dgm:t>
    </dgm:pt>
    <dgm:pt modelId="{08E7BCCE-5BCA-374D-8D32-1E6ABE19730F}" type="pres">
      <dgm:prSet presAssocID="{61581ED2-76A8-8546-8D35-76E7DD2ABF7E}" presName="descendantText" presStyleLbl="alignAccFollowNode1" presStyleIdx="1" presStyleCnt="2">
        <dgm:presLayoutVars>
          <dgm:bulletEnabled val="1"/>
        </dgm:presLayoutVars>
      </dgm:prSet>
      <dgm:spPr/>
      <dgm:t>
        <a:bodyPr/>
        <a:lstStyle/>
        <a:p>
          <a:endParaRPr lang="fr-FR"/>
        </a:p>
      </dgm:t>
    </dgm:pt>
  </dgm:ptLst>
  <dgm:cxnLst>
    <dgm:cxn modelId="{D2DEBEDB-300D-6E44-BD71-B0D97426DCE9}" srcId="{61581ED2-76A8-8546-8D35-76E7DD2ABF7E}" destId="{C2799F12-F2D4-EE46-99F2-5F9125899A89}" srcOrd="1" destOrd="0" parTransId="{2F75E044-2D28-C448-AA2C-9B535E5C3B00}" sibTransId="{24060273-6305-2044-8967-9B53D08B5A38}"/>
    <dgm:cxn modelId="{41B86375-901C-A649-8FC2-2A90281DEDB7}" srcId="{4C51BA30-3AA2-294F-A3A0-C39CA9E1EDFF}" destId="{61581ED2-76A8-8546-8D35-76E7DD2ABF7E}" srcOrd="1" destOrd="0" parTransId="{91B87EBD-A066-D949-9A00-3E9EC4591D22}" sibTransId="{DF7EA286-FFF0-0C4C-9899-FA992B99BB4B}"/>
    <dgm:cxn modelId="{AA88C5F8-6145-DB49-9AFC-1F4179CE5B3C}" srcId="{0D96496B-8D36-7844-933B-A1958AFAE729}" destId="{205C88B9-BB51-AB4C-8210-956DDCAED234}" srcOrd="0" destOrd="0" parTransId="{5071879B-BF7C-9D49-B5DE-2D587F0BEE0D}" sibTransId="{BB7A5DCD-60C5-F347-AC9D-F3863BF33426}"/>
    <dgm:cxn modelId="{E28D6965-E749-E448-AEA2-09AEF7BDA0A3}" srcId="{61581ED2-76A8-8546-8D35-76E7DD2ABF7E}" destId="{23AEEFEA-9154-DD41-AE8B-D0C199349B83}" srcOrd="2" destOrd="0" parTransId="{3CCAA264-B0A2-F24C-894E-A3D3584D98A2}" sibTransId="{730EA3A9-DA03-994D-910F-2A3245E34525}"/>
    <dgm:cxn modelId="{6F7F2CB4-7CC7-D347-A47C-62C04DBDA413}" type="presOf" srcId="{7CBFE388-E90B-D74B-A2DF-723FE9EBDDEB}" destId="{BEEC4661-EBBD-CC46-8E16-90B05E7C6FCB}" srcOrd="0" destOrd="0" presId="urn:microsoft.com/office/officeart/2005/8/layout/vList5"/>
    <dgm:cxn modelId="{E3A49FF0-76AC-1847-AB55-CF8F3B6F8F17}" srcId="{61581ED2-76A8-8546-8D35-76E7DD2ABF7E}" destId="{0D96496B-8D36-7844-933B-A1958AFAE729}" srcOrd="0" destOrd="0" parTransId="{04185844-E97D-6348-BC08-11931C41589F}" sibTransId="{B8718F67-96E1-F440-ACA7-60E126F54F47}"/>
    <dgm:cxn modelId="{C608C566-24FA-254E-A457-C1404F5F7765}" type="presOf" srcId="{476722D9-1729-784F-9F3E-B30F14E60916}" destId="{08E7BCCE-5BCA-374D-8D32-1E6ABE19730F}" srcOrd="0" destOrd="2" presId="urn:microsoft.com/office/officeart/2005/8/layout/vList5"/>
    <dgm:cxn modelId="{7518EE56-4E30-5947-A0FF-40DB3DE03EBC}" srcId="{0D96496B-8D36-7844-933B-A1958AFAE729}" destId="{476722D9-1729-784F-9F3E-B30F14E60916}" srcOrd="1" destOrd="0" parTransId="{7D19F592-29CA-6C4E-9BA0-1916AF21F3A1}" sibTransId="{B39487C5-7EAE-0148-A04D-4F51477972A1}"/>
    <dgm:cxn modelId="{20EF5748-0EDE-8544-936A-9D589AAF8D54}" type="presOf" srcId="{C2799F12-F2D4-EE46-99F2-5F9125899A89}" destId="{08E7BCCE-5BCA-374D-8D32-1E6ABE19730F}" srcOrd="0" destOrd="3" presId="urn:microsoft.com/office/officeart/2005/8/layout/vList5"/>
    <dgm:cxn modelId="{43B8A67A-8903-384E-AC5C-1508A9B8DD25}" type="presOf" srcId="{61581ED2-76A8-8546-8D35-76E7DD2ABF7E}" destId="{43330D8D-8536-1548-95B3-5075D741A585}" srcOrd="0" destOrd="0" presId="urn:microsoft.com/office/officeart/2005/8/layout/vList5"/>
    <dgm:cxn modelId="{D1103BB9-B79F-704D-8AB9-40D2E81D9F83}" srcId="{7CBFE388-E90B-D74B-A2DF-723FE9EBDDEB}" destId="{38981B12-8E0E-304C-939A-377E00BF20CC}" srcOrd="2" destOrd="0" parTransId="{BAA29AFE-0158-F24B-9C98-ECAD39300024}" sibTransId="{4F5DE469-334E-7E46-9B53-6F3C2474A5D4}"/>
    <dgm:cxn modelId="{7C1C4B16-51DE-C64C-8040-8131729508DB}" srcId="{4C51BA30-3AA2-294F-A3A0-C39CA9E1EDFF}" destId="{7CBFE388-E90B-D74B-A2DF-723FE9EBDDEB}" srcOrd="0" destOrd="0" parTransId="{8922D38B-6C28-BD41-BF46-1F66B818D65C}" sibTransId="{43B29BA2-C817-ED4A-95EE-1B94F9C562B8}"/>
    <dgm:cxn modelId="{88B63B0A-C0E1-E84E-853C-D4DB8066D7CB}" srcId="{7CBFE388-E90B-D74B-A2DF-723FE9EBDDEB}" destId="{B20F0C99-2CE0-4F44-83E4-ED352E2F20D7}" srcOrd="1" destOrd="0" parTransId="{AE6A8BA6-039C-B448-8287-E6AF1655D8EA}" sibTransId="{D1973860-3EA8-A541-A454-144085ACB733}"/>
    <dgm:cxn modelId="{A1525249-8DBF-A944-850B-385966B25308}" type="presOf" srcId="{42807C3A-136D-4943-B76C-8352F19F0381}" destId="{AC5A1440-14F6-2249-ABF0-A06492C703FC}" srcOrd="0" destOrd="0" presId="urn:microsoft.com/office/officeart/2005/8/layout/vList5"/>
    <dgm:cxn modelId="{B8C732AF-06AD-9246-AF40-178C8A072C35}" type="presOf" srcId="{B20F0C99-2CE0-4F44-83E4-ED352E2F20D7}" destId="{AC5A1440-14F6-2249-ABF0-A06492C703FC}" srcOrd="0" destOrd="1" presId="urn:microsoft.com/office/officeart/2005/8/layout/vList5"/>
    <dgm:cxn modelId="{6DF1DE81-18B9-9C48-ABF9-74D21DB34D58}" type="presOf" srcId="{38981B12-8E0E-304C-939A-377E00BF20CC}" destId="{AC5A1440-14F6-2249-ABF0-A06492C703FC}" srcOrd="0" destOrd="2" presId="urn:microsoft.com/office/officeart/2005/8/layout/vList5"/>
    <dgm:cxn modelId="{48BFD87B-324E-D448-B44D-9615A1B341C6}" srcId="{7CBFE388-E90B-D74B-A2DF-723FE9EBDDEB}" destId="{42807C3A-136D-4943-B76C-8352F19F0381}" srcOrd="0" destOrd="0" parTransId="{41D9799C-0397-204D-B807-4460D0D0A00C}" sibTransId="{2F6B43FA-2AC5-264B-B6FD-C712CB12A4C6}"/>
    <dgm:cxn modelId="{16EFD74A-F548-974A-9D2D-3C0CACDAB33E}" type="presOf" srcId="{0D96496B-8D36-7844-933B-A1958AFAE729}" destId="{08E7BCCE-5BCA-374D-8D32-1E6ABE19730F}" srcOrd="0" destOrd="0" presId="urn:microsoft.com/office/officeart/2005/8/layout/vList5"/>
    <dgm:cxn modelId="{0462DC18-0801-584D-BFBC-02FD2FFA2E96}" type="presOf" srcId="{4C51BA30-3AA2-294F-A3A0-C39CA9E1EDFF}" destId="{AD845C82-68D6-1249-9837-3A6F6B1F987D}" srcOrd="0" destOrd="0" presId="urn:microsoft.com/office/officeart/2005/8/layout/vList5"/>
    <dgm:cxn modelId="{D55E67DB-4E08-D440-B0E1-38084B599166}" type="presOf" srcId="{205C88B9-BB51-AB4C-8210-956DDCAED234}" destId="{08E7BCCE-5BCA-374D-8D32-1E6ABE19730F}" srcOrd="0" destOrd="1" presId="urn:microsoft.com/office/officeart/2005/8/layout/vList5"/>
    <dgm:cxn modelId="{A7CE782A-D4CA-974C-AF2B-D1FA71ED63FF}" srcId="{61581ED2-76A8-8546-8D35-76E7DD2ABF7E}" destId="{8712EA41-A5E0-FB4A-97D7-19ED0322D0DC}" srcOrd="3" destOrd="0" parTransId="{ED013A1A-67F7-2D49-A529-3A21D55D4416}" sibTransId="{F05BE3C8-1776-EA4E-AF1F-6D9D631B42B7}"/>
    <dgm:cxn modelId="{2EA8B888-CE61-164C-9853-4FD48F682145}" type="presOf" srcId="{23AEEFEA-9154-DD41-AE8B-D0C199349B83}" destId="{08E7BCCE-5BCA-374D-8D32-1E6ABE19730F}" srcOrd="0" destOrd="4" presId="urn:microsoft.com/office/officeart/2005/8/layout/vList5"/>
    <dgm:cxn modelId="{0CAAC473-8730-214A-9C89-17219EF3AF96}" type="presOf" srcId="{8712EA41-A5E0-FB4A-97D7-19ED0322D0DC}" destId="{08E7BCCE-5BCA-374D-8D32-1E6ABE19730F}" srcOrd="0" destOrd="5" presId="urn:microsoft.com/office/officeart/2005/8/layout/vList5"/>
    <dgm:cxn modelId="{207A1691-AB82-0844-88DC-76E22814B9E4}" type="presParOf" srcId="{AD845C82-68D6-1249-9837-3A6F6B1F987D}" destId="{7701CF5B-E7E7-B94B-97FD-D4EA7D93FCE0}" srcOrd="0" destOrd="0" presId="urn:microsoft.com/office/officeart/2005/8/layout/vList5"/>
    <dgm:cxn modelId="{BE14B1A6-A89A-E944-B3E8-49FABD9C158F}" type="presParOf" srcId="{7701CF5B-E7E7-B94B-97FD-D4EA7D93FCE0}" destId="{BEEC4661-EBBD-CC46-8E16-90B05E7C6FCB}" srcOrd="0" destOrd="0" presId="urn:microsoft.com/office/officeart/2005/8/layout/vList5"/>
    <dgm:cxn modelId="{92671D90-02A9-A547-BA3B-BB86F8D12F83}" type="presParOf" srcId="{7701CF5B-E7E7-B94B-97FD-D4EA7D93FCE0}" destId="{AC5A1440-14F6-2249-ABF0-A06492C703FC}" srcOrd="1" destOrd="0" presId="urn:microsoft.com/office/officeart/2005/8/layout/vList5"/>
    <dgm:cxn modelId="{9B98A73F-2E66-B04F-8D6D-9440537093C7}" type="presParOf" srcId="{AD845C82-68D6-1249-9837-3A6F6B1F987D}" destId="{E178A938-0F00-C946-82BA-BCB204D08B08}" srcOrd="1" destOrd="0" presId="urn:microsoft.com/office/officeart/2005/8/layout/vList5"/>
    <dgm:cxn modelId="{D09062E6-8E0E-914E-9020-8B02251121CA}" type="presParOf" srcId="{AD845C82-68D6-1249-9837-3A6F6B1F987D}" destId="{4C551DF5-4458-9A45-9C9C-630B6D41B0EA}" srcOrd="2" destOrd="0" presId="urn:microsoft.com/office/officeart/2005/8/layout/vList5"/>
    <dgm:cxn modelId="{CB3379B1-D199-FC44-B850-DC88F34BE966}" type="presParOf" srcId="{4C551DF5-4458-9A45-9C9C-630B6D41B0EA}" destId="{43330D8D-8536-1548-95B3-5075D741A585}" srcOrd="0" destOrd="0" presId="urn:microsoft.com/office/officeart/2005/8/layout/vList5"/>
    <dgm:cxn modelId="{F1F80720-EB31-5D42-965C-F38BC38CE5B2}" type="presParOf" srcId="{4C551DF5-4458-9A45-9C9C-630B6D41B0EA}" destId="{08E7BCCE-5BCA-374D-8D32-1E6ABE19730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A50A5-6A0E-D647-B6E8-4A261D229E04}" type="doc">
      <dgm:prSet loTypeId="urn:microsoft.com/office/officeart/2005/8/layout/hList1" loCatId="" qsTypeId="urn:microsoft.com/office/officeart/2005/8/quickstyle/simple1" qsCatId="simple" csTypeId="urn:microsoft.com/office/officeart/2005/8/colors/colorful1#1" csCatId="colorful" phldr="1"/>
      <dgm:spPr/>
      <dgm:t>
        <a:bodyPr/>
        <a:lstStyle/>
        <a:p>
          <a:endParaRPr lang="fr-FR"/>
        </a:p>
      </dgm:t>
    </dgm:pt>
    <dgm:pt modelId="{1DF2D194-FCE0-9247-B689-C5CF8B107A69}">
      <dgm:prSet phldrT="[Texte]"/>
      <dgm:spPr/>
      <dgm:t>
        <a:bodyPr/>
        <a:lstStyle/>
        <a:p>
          <a:r>
            <a:rPr lang="fr-FR" b="0" smtClean="0"/>
            <a:t>Relations avec les professionnels</a:t>
          </a:r>
          <a:endParaRPr lang="fr-FR" b="0" dirty="0"/>
        </a:p>
      </dgm:t>
    </dgm:pt>
    <dgm:pt modelId="{F32D3126-0DD6-0A48-B367-94EF82E266C9}" type="parTrans" cxnId="{6F06EAF4-6E60-A746-9C94-F23FD08E4671}">
      <dgm:prSet/>
      <dgm:spPr/>
      <dgm:t>
        <a:bodyPr/>
        <a:lstStyle/>
        <a:p>
          <a:endParaRPr lang="fr-FR"/>
        </a:p>
      </dgm:t>
    </dgm:pt>
    <dgm:pt modelId="{22165F52-286D-0F4F-AA54-FBD5C17EA3AA}" type="sibTrans" cxnId="{6F06EAF4-6E60-A746-9C94-F23FD08E4671}">
      <dgm:prSet/>
      <dgm:spPr/>
      <dgm:t>
        <a:bodyPr/>
        <a:lstStyle/>
        <a:p>
          <a:endParaRPr lang="fr-FR"/>
        </a:p>
      </dgm:t>
    </dgm:pt>
    <dgm:pt modelId="{7D78B8A2-60FE-3840-ADD0-CAB3797BF35F}">
      <dgm:prSet phldrT="[Texte]"/>
      <dgm:spPr/>
      <dgm:t>
        <a:bodyPr/>
        <a:lstStyle/>
        <a:p>
          <a:r>
            <a:rPr lang="fr-FR" dirty="0" smtClean="0"/>
            <a:t>Absence de conflits</a:t>
          </a:r>
          <a:endParaRPr lang="fr-FR" dirty="0"/>
        </a:p>
      </dgm:t>
    </dgm:pt>
    <dgm:pt modelId="{FE7602E5-0230-954A-B2D5-9EED8C067D75}" type="parTrans" cxnId="{FF828748-4577-944A-9BF1-7881F4D30208}">
      <dgm:prSet/>
      <dgm:spPr/>
      <dgm:t>
        <a:bodyPr/>
        <a:lstStyle/>
        <a:p>
          <a:endParaRPr lang="fr-FR"/>
        </a:p>
      </dgm:t>
    </dgm:pt>
    <dgm:pt modelId="{B96ADD4D-EB29-6542-B51F-818A0AD5FAF8}" type="sibTrans" cxnId="{FF828748-4577-944A-9BF1-7881F4D30208}">
      <dgm:prSet/>
      <dgm:spPr/>
      <dgm:t>
        <a:bodyPr/>
        <a:lstStyle/>
        <a:p>
          <a:endParaRPr lang="fr-FR"/>
        </a:p>
      </dgm:t>
    </dgm:pt>
    <dgm:pt modelId="{0B301A7D-E07F-8B4B-B419-182C3D4DEAD8}">
      <dgm:prSet phldrT="[Texte]"/>
      <dgm:spPr/>
      <dgm:t>
        <a:bodyPr/>
        <a:lstStyle/>
        <a:p>
          <a:r>
            <a:rPr lang="fr-FR" dirty="0" smtClean="0"/>
            <a:t>Partenaire de la prise en charge</a:t>
          </a:r>
          <a:endParaRPr lang="fr-FR" dirty="0"/>
        </a:p>
      </dgm:t>
    </dgm:pt>
    <dgm:pt modelId="{9A1D0D94-14AE-294B-B1A4-7B4EB19440F4}" type="parTrans" cxnId="{FFCB4701-9AF0-4441-A488-5F7965B9D2C6}">
      <dgm:prSet/>
      <dgm:spPr/>
      <dgm:t>
        <a:bodyPr/>
        <a:lstStyle/>
        <a:p>
          <a:endParaRPr lang="fr-FR"/>
        </a:p>
      </dgm:t>
    </dgm:pt>
    <dgm:pt modelId="{FE9D85F2-59D8-B748-B51A-56CCF3A7CC22}" type="sibTrans" cxnId="{FFCB4701-9AF0-4441-A488-5F7965B9D2C6}">
      <dgm:prSet/>
      <dgm:spPr/>
      <dgm:t>
        <a:bodyPr/>
        <a:lstStyle/>
        <a:p>
          <a:endParaRPr lang="fr-FR"/>
        </a:p>
      </dgm:t>
    </dgm:pt>
    <dgm:pt modelId="{35D52E39-65D4-BB46-B9DC-187D196B2EE1}">
      <dgm:prSet phldrT="[Texte]"/>
      <dgm:spPr/>
      <dgm:t>
        <a:bodyPr/>
        <a:lstStyle/>
        <a:p>
          <a:r>
            <a:rPr lang="fr-FR" dirty="0" smtClean="0"/>
            <a:t>Organisation du quotidien</a:t>
          </a:r>
          <a:endParaRPr lang="fr-FR" dirty="0"/>
        </a:p>
      </dgm:t>
    </dgm:pt>
    <dgm:pt modelId="{29D08104-9035-3A40-8B6B-68BDA283C1A1}" type="parTrans" cxnId="{7B8FF160-4172-E44A-B70B-EC274AAADA08}">
      <dgm:prSet/>
      <dgm:spPr/>
      <dgm:t>
        <a:bodyPr/>
        <a:lstStyle/>
        <a:p>
          <a:endParaRPr lang="fr-FR"/>
        </a:p>
      </dgm:t>
    </dgm:pt>
    <dgm:pt modelId="{352240F1-AFC6-ED4C-85F9-0418B360F0B7}" type="sibTrans" cxnId="{7B8FF160-4172-E44A-B70B-EC274AAADA08}">
      <dgm:prSet/>
      <dgm:spPr/>
      <dgm:t>
        <a:bodyPr/>
        <a:lstStyle/>
        <a:p>
          <a:endParaRPr lang="fr-FR"/>
        </a:p>
      </dgm:t>
    </dgm:pt>
    <dgm:pt modelId="{AE655B36-9186-B149-9299-99C3F7BED6AF}">
      <dgm:prSet phldrT="[Texte]"/>
      <dgm:spPr/>
      <dgm:t>
        <a:bodyPr/>
        <a:lstStyle/>
        <a:p>
          <a:r>
            <a:rPr lang="fr-FR" dirty="0" smtClean="0"/>
            <a:t>Contact avec d’autres patients</a:t>
          </a:r>
          <a:endParaRPr lang="fr-FR" dirty="0"/>
        </a:p>
      </dgm:t>
    </dgm:pt>
    <dgm:pt modelId="{40642631-6720-0D4E-A57F-0F871805F113}" type="parTrans" cxnId="{4AA09839-B7ED-8D4E-AFF8-32BD9E39E4A0}">
      <dgm:prSet/>
      <dgm:spPr/>
      <dgm:t>
        <a:bodyPr/>
        <a:lstStyle/>
        <a:p>
          <a:endParaRPr lang="fr-FR"/>
        </a:p>
      </dgm:t>
    </dgm:pt>
    <dgm:pt modelId="{EBC89D19-92F5-7142-95FF-77BB2B34CE01}" type="sibTrans" cxnId="{4AA09839-B7ED-8D4E-AFF8-32BD9E39E4A0}">
      <dgm:prSet/>
      <dgm:spPr/>
      <dgm:t>
        <a:bodyPr/>
        <a:lstStyle/>
        <a:p>
          <a:endParaRPr lang="fr-FR"/>
        </a:p>
      </dgm:t>
    </dgm:pt>
    <dgm:pt modelId="{D1403CA7-5E4B-1643-9E27-0C147124D502}">
      <dgm:prSet phldrT="[Texte]"/>
      <dgm:spPr/>
      <dgm:t>
        <a:bodyPr/>
        <a:lstStyle/>
        <a:p>
          <a:r>
            <a:rPr lang="fr-FR" dirty="0" smtClean="0"/>
            <a:t>Séance d’orthophonie</a:t>
          </a:r>
          <a:endParaRPr lang="fr-FR" dirty="0"/>
        </a:p>
      </dgm:t>
    </dgm:pt>
    <dgm:pt modelId="{9A033E6C-1630-5D43-81E2-4CC0769B5A15}" type="parTrans" cxnId="{DC8A39A9-871B-1348-A94A-0385B500335C}">
      <dgm:prSet/>
      <dgm:spPr/>
      <dgm:t>
        <a:bodyPr/>
        <a:lstStyle/>
        <a:p>
          <a:endParaRPr lang="fr-FR"/>
        </a:p>
      </dgm:t>
    </dgm:pt>
    <dgm:pt modelId="{E98A79B4-F4B0-C741-B93C-75EA3A381E86}" type="sibTrans" cxnId="{DC8A39A9-871B-1348-A94A-0385B500335C}">
      <dgm:prSet/>
      <dgm:spPr/>
      <dgm:t>
        <a:bodyPr/>
        <a:lstStyle/>
        <a:p>
          <a:endParaRPr lang="fr-FR"/>
        </a:p>
      </dgm:t>
    </dgm:pt>
    <dgm:pt modelId="{4FA2FB5F-805A-E044-8A08-38A167CC591D}">
      <dgm:prSet phldrT="[Texte]"/>
      <dgm:spPr/>
      <dgm:t>
        <a:bodyPr/>
        <a:lstStyle/>
        <a:p>
          <a:r>
            <a:rPr lang="fr-FR" dirty="0" smtClean="0"/>
            <a:t>Moyens de l’unité</a:t>
          </a:r>
          <a:endParaRPr lang="fr-FR" dirty="0"/>
        </a:p>
      </dgm:t>
    </dgm:pt>
    <dgm:pt modelId="{12C02A4F-1404-D941-8EF9-1961BFFD4C2D}" type="parTrans" cxnId="{C1573619-8592-E749-9098-34F3CEB84896}">
      <dgm:prSet/>
      <dgm:spPr/>
      <dgm:t>
        <a:bodyPr/>
        <a:lstStyle/>
        <a:p>
          <a:endParaRPr lang="fr-FR"/>
        </a:p>
      </dgm:t>
    </dgm:pt>
    <dgm:pt modelId="{061F3D57-2F4F-3D42-A848-B3B46063661A}" type="sibTrans" cxnId="{C1573619-8592-E749-9098-34F3CEB84896}">
      <dgm:prSet/>
      <dgm:spPr/>
      <dgm:t>
        <a:bodyPr/>
        <a:lstStyle/>
        <a:p>
          <a:endParaRPr lang="fr-FR"/>
        </a:p>
      </dgm:t>
    </dgm:pt>
    <dgm:pt modelId="{9B837C2D-71C3-2944-B58B-B02639A9EE64}">
      <dgm:prSet phldrT="[Texte]"/>
      <dgm:spPr/>
      <dgm:t>
        <a:bodyPr/>
        <a:lstStyle/>
        <a:p>
          <a:r>
            <a:rPr lang="fr-FR" dirty="0" smtClean="0"/>
            <a:t>Confiance</a:t>
          </a:r>
          <a:endParaRPr lang="fr-FR" dirty="0"/>
        </a:p>
      </dgm:t>
    </dgm:pt>
    <dgm:pt modelId="{AAB19EEB-519E-B444-87D1-5B1DA3D433B9}" type="parTrans" cxnId="{9E9DC3B5-F25D-BD42-878D-024E7B869735}">
      <dgm:prSet/>
      <dgm:spPr/>
      <dgm:t>
        <a:bodyPr/>
        <a:lstStyle/>
        <a:p>
          <a:endParaRPr lang="fr-FR"/>
        </a:p>
      </dgm:t>
    </dgm:pt>
    <dgm:pt modelId="{5A967647-EB02-F54D-86CE-BA31AAA91967}" type="sibTrans" cxnId="{9E9DC3B5-F25D-BD42-878D-024E7B869735}">
      <dgm:prSet/>
      <dgm:spPr/>
      <dgm:t>
        <a:bodyPr/>
        <a:lstStyle/>
        <a:p>
          <a:endParaRPr lang="fr-FR"/>
        </a:p>
      </dgm:t>
    </dgm:pt>
    <dgm:pt modelId="{CE065F30-5DA5-794C-92C0-CE2E45851611}">
      <dgm:prSet phldrT="[Texte]"/>
      <dgm:spPr/>
      <dgm:t>
        <a:bodyPr/>
        <a:lstStyle/>
        <a:p>
          <a:r>
            <a:rPr lang="fr-FR" dirty="0" smtClean="0"/>
            <a:t>Une seconde famille</a:t>
          </a:r>
          <a:endParaRPr lang="fr-FR" dirty="0"/>
        </a:p>
      </dgm:t>
    </dgm:pt>
    <dgm:pt modelId="{D9517001-A529-654C-BAFB-E283805C9485}" type="parTrans" cxnId="{7EB3632F-544B-2340-A362-5CEF3B408C10}">
      <dgm:prSet/>
      <dgm:spPr/>
      <dgm:t>
        <a:bodyPr/>
        <a:lstStyle/>
        <a:p>
          <a:endParaRPr lang="fr-FR"/>
        </a:p>
      </dgm:t>
    </dgm:pt>
    <dgm:pt modelId="{D471932D-296C-224D-8F03-E0A8382965F8}" type="sibTrans" cxnId="{7EB3632F-544B-2340-A362-5CEF3B408C10}">
      <dgm:prSet/>
      <dgm:spPr/>
      <dgm:t>
        <a:bodyPr/>
        <a:lstStyle/>
        <a:p>
          <a:endParaRPr lang="fr-FR"/>
        </a:p>
      </dgm:t>
    </dgm:pt>
    <dgm:pt modelId="{E2F4E84F-A820-9E41-AB23-A0330B551CF9}">
      <dgm:prSet phldrT="[Texte]"/>
      <dgm:spPr/>
      <dgm:t>
        <a:bodyPr/>
        <a:lstStyle/>
        <a:p>
          <a:r>
            <a:rPr lang="fr-FR" dirty="0" smtClean="0"/>
            <a:t>Stimulations sensorielles</a:t>
          </a:r>
          <a:endParaRPr lang="fr-FR" dirty="0"/>
        </a:p>
      </dgm:t>
    </dgm:pt>
    <dgm:pt modelId="{CBB73908-1FCD-1640-A1B4-0A6A79546718}" type="parTrans" cxnId="{1F96D087-D88B-034E-BC75-8F8F2384DD8E}">
      <dgm:prSet/>
      <dgm:spPr/>
      <dgm:t>
        <a:bodyPr/>
        <a:lstStyle/>
        <a:p>
          <a:endParaRPr lang="fr-FR"/>
        </a:p>
      </dgm:t>
    </dgm:pt>
    <dgm:pt modelId="{A123ED4D-3C01-4D4C-8B81-7C3BE19DC91F}" type="sibTrans" cxnId="{1F96D087-D88B-034E-BC75-8F8F2384DD8E}">
      <dgm:prSet/>
      <dgm:spPr/>
      <dgm:t>
        <a:bodyPr/>
        <a:lstStyle/>
        <a:p>
          <a:endParaRPr lang="fr-FR"/>
        </a:p>
      </dgm:t>
    </dgm:pt>
    <dgm:pt modelId="{64BEF2BA-35BD-EC4C-A6C9-4BC129F13089}">
      <dgm:prSet phldrT="[Texte]"/>
      <dgm:spPr/>
      <dgm:t>
        <a:bodyPr/>
        <a:lstStyle/>
        <a:p>
          <a:r>
            <a:rPr lang="fr-FR" dirty="0" smtClean="0"/>
            <a:t>Globaux</a:t>
          </a:r>
          <a:endParaRPr lang="fr-FR" dirty="0"/>
        </a:p>
      </dgm:t>
    </dgm:pt>
    <dgm:pt modelId="{12E8118E-6840-9448-A75A-A07DE613280D}" type="parTrans" cxnId="{E82BC118-5933-4F45-91C4-803CE4B8A3CA}">
      <dgm:prSet/>
      <dgm:spPr/>
      <dgm:t>
        <a:bodyPr/>
        <a:lstStyle/>
        <a:p>
          <a:endParaRPr lang="fr-FR"/>
        </a:p>
      </dgm:t>
    </dgm:pt>
    <dgm:pt modelId="{773E910B-4657-3745-A7E9-7155A1F948B3}" type="sibTrans" cxnId="{E82BC118-5933-4F45-91C4-803CE4B8A3CA}">
      <dgm:prSet/>
      <dgm:spPr/>
      <dgm:t>
        <a:bodyPr/>
        <a:lstStyle/>
        <a:p>
          <a:endParaRPr lang="fr-FR"/>
        </a:p>
      </dgm:t>
    </dgm:pt>
    <dgm:pt modelId="{B3485D88-0074-904E-85AE-5F70598367B1}">
      <dgm:prSet phldrT="[Texte]"/>
      <dgm:spPr/>
      <dgm:t>
        <a:bodyPr/>
        <a:lstStyle/>
        <a:p>
          <a:endParaRPr lang="fr-FR" dirty="0"/>
        </a:p>
      </dgm:t>
    </dgm:pt>
    <dgm:pt modelId="{2C7C367B-0C20-2A48-9510-6FA6CA910E74}" type="parTrans" cxnId="{CB26354A-254F-DF4F-BEC8-EB8D9AFA11DF}">
      <dgm:prSet/>
      <dgm:spPr/>
      <dgm:t>
        <a:bodyPr/>
        <a:lstStyle/>
        <a:p>
          <a:endParaRPr lang="fr-FR"/>
        </a:p>
      </dgm:t>
    </dgm:pt>
    <dgm:pt modelId="{9255F81C-8338-304F-AFF2-403D384CC3B0}" type="sibTrans" cxnId="{CB26354A-254F-DF4F-BEC8-EB8D9AFA11DF}">
      <dgm:prSet/>
      <dgm:spPr/>
      <dgm:t>
        <a:bodyPr/>
        <a:lstStyle/>
        <a:p>
          <a:endParaRPr lang="fr-FR"/>
        </a:p>
      </dgm:t>
    </dgm:pt>
    <dgm:pt modelId="{F2B84525-1574-2A41-811B-10C576277FE5}">
      <dgm:prSet phldrT="[Texte]"/>
      <dgm:spPr/>
      <dgm:t>
        <a:bodyPr/>
        <a:lstStyle/>
        <a:p>
          <a:r>
            <a:rPr lang="fr-FR" dirty="0" smtClean="0"/>
            <a:t>En temps passé auprès de leur proche</a:t>
          </a:r>
          <a:endParaRPr lang="fr-FR" dirty="0"/>
        </a:p>
      </dgm:t>
    </dgm:pt>
    <dgm:pt modelId="{FE86AC2E-92A1-3944-A4F9-B5DF04027AE4}" type="parTrans" cxnId="{62ADB47D-2984-9047-95CE-05DD68F5D7AD}">
      <dgm:prSet/>
      <dgm:spPr/>
      <dgm:t>
        <a:bodyPr/>
        <a:lstStyle/>
        <a:p>
          <a:endParaRPr lang="fr-FR"/>
        </a:p>
      </dgm:t>
    </dgm:pt>
    <dgm:pt modelId="{5F1E4A1F-1DFA-7046-BF33-5F0001BB1BB5}" type="sibTrans" cxnId="{62ADB47D-2984-9047-95CE-05DD68F5D7AD}">
      <dgm:prSet/>
      <dgm:spPr/>
      <dgm:t>
        <a:bodyPr/>
        <a:lstStyle/>
        <a:p>
          <a:endParaRPr lang="fr-FR"/>
        </a:p>
      </dgm:t>
    </dgm:pt>
    <dgm:pt modelId="{A12407E3-21A5-FB4F-A1B5-A49D46B221FB}">
      <dgm:prSet phldrT="[Texte]"/>
      <dgm:spPr/>
      <dgm:t>
        <a:bodyPr/>
        <a:lstStyle/>
        <a:p>
          <a:r>
            <a:rPr lang="fr-FR" dirty="0" smtClean="0"/>
            <a:t>En kiné</a:t>
          </a:r>
          <a:endParaRPr lang="fr-FR" dirty="0"/>
        </a:p>
      </dgm:t>
    </dgm:pt>
    <dgm:pt modelId="{01B994E9-A3C9-2D4A-A4D7-450D7D399389}" type="parTrans" cxnId="{A2819EF9-1DFB-CC46-8D0F-79E02C422561}">
      <dgm:prSet/>
      <dgm:spPr/>
      <dgm:t>
        <a:bodyPr/>
        <a:lstStyle/>
        <a:p>
          <a:endParaRPr lang="fr-FR"/>
        </a:p>
      </dgm:t>
    </dgm:pt>
    <dgm:pt modelId="{1CDA3D98-89B4-4648-B12F-FA4915D1E966}" type="sibTrans" cxnId="{A2819EF9-1DFB-CC46-8D0F-79E02C422561}">
      <dgm:prSet/>
      <dgm:spPr/>
      <dgm:t>
        <a:bodyPr/>
        <a:lstStyle/>
        <a:p>
          <a:endParaRPr lang="fr-FR"/>
        </a:p>
      </dgm:t>
    </dgm:pt>
    <dgm:pt modelId="{DEB534ED-32E4-F449-B73F-9DE35307C253}">
      <dgm:prSet phldrT="[Texte]"/>
      <dgm:spPr/>
      <dgm:t>
        <a:bodyPr/>
        <a:lstStyle/>
        <a:p>
          <a:r>
            <a:rPr lang="fr-FR" dirty="0" smtClean="0"/>
            <a:t>Caractéristiques personnelles</a:t>
          </a:r>
          <a:endParaRPr lang="fr-FR" dirty="0"/>
        </a:p>
      </dgm:t>
    </dgm:pt>
    <dgm:pt modelId="{77E0CECC-C3BB-3F45-AD1F-0D4B3486B296}" type="parTrans" cxnId="{68C7FFF7-76E5-6740-A323-3CA8E0419F81}">
      <dgm:prSet/>
      <dgm:spPr/>
      <dgm:t>
        <a:bodyPr/>
        <a:lstStyle/>
        <a:p>
          <a:endParaRPr lang="fr-FR"/>
        </a:p>
      </dgm:t>
    </dgm:pt>
    <dgm:pt modelId="{327603D3-896B-484F-9847-22E578818186}" type="sibTrans" cxnId="{68C7FFF7-76E5-6740-A323-3CA8E0419F81}">
      <dgm:prSet/>
      <dgm:spPr/>
      <dgm:t>
        <a:bodyPr/>
        <a:lstStyle/>
        <a:p>
          <a:endParaRPr lang="fr-FR"/>
        </a:p>
      </dgm:t>
    </dgm:pt>
    <dgm:pt modelId="{D474BCD1-0BB2-F649-8B79-E53A098CCDB4}">
      <dgm:prSet phldrT="[Texte]"/>
      <dgm:spPr/>
      <dgm:t>
        <a:bodyPr/>
        <a:lstStyle/>
        <a:p>
          <a:r>
            <a:rPr lang="fr-FR" dirty="0" smtClean="0"/>
            <a:t>En Assistants de services sociaux</a:t>
          </a:r>
          <a:endParaRPr lang="fr-FR" dirty="0"/>
        </a:p>
      </dgm:t>
    </dgm:pt>
    <dgm:pt modelId="{38B8BCA5-4319-BC42-8381-4281E79E2EF5}" type="parTrans" cxnId="{963406AA-6AF8-5344-A503-4986565C5E02}">
      <dgm:prSet/>
      <dgm:spPr/>
      <dgm:t>
        <a:bodyPr/>
        <a:lstStyle/>
        <a:p>
          <a:endParaRPr lang="fr-FR"/>
        </a:p>
      </dgm:t>
    </dgm:pt>
    <dgm:pt modelId="{2F647733-1BD9-4E47-8E07-552E1385F353}" type="sibTrans" cxnId="{963406AA-6AF8-5344-A503-4986565C5E02}">
      <dgm:prSet/>
      <dgm:spPr/>
      <dgm:t>
        <a:bodyPr/>
        <a:lstStyle/>
        <a:p>
          <a:endParaRPr lang="fr-FR"/>
        </a:p>
      </dgm:t>
    </dgm:pt>
    <dgm:pt modelId="{CBCD867C-7E76-1348-8FBB-EB8E977B5438}">
      <dgm:prSet phldrT="[Texte]"/>
      <dgm:spPr/>
      <dgm:t>
        <a:bodyPr/>
        <a:lstStyle/>
        <a:p>
          <a:r>
            <a:rPr lang="fr-FR" dirty="0" smtClean="0"/>
            <a:t>Envers le proche</a:t>
          </a:r>
          <a:endParaRPr lang="fr-FR" dirty="0"/>
        </a:p>
      </dgm:t>
    </dgm:pt>
    <dgm:pt modelId="{D417E1CE-84E1-564D-96B2-CDB3EA42842B}" type="parTrans" cxnId="{86259BB8-19F0-5644-92E9-4B2D52A93069}">
      <dgm:prSet/>
      <dgm:spPr/>
      <dgm:t>
        <a:bodyPr/>
        <a:lstStyle/>
        <a:p>
          <a:endParaRPr lang="fr-FR"/>
        </a:p>
      </dgm:t>
    </dgm:pt>
    <dgm:pt modelId="{6DCD04EA-C091-7845-A923-85CECF0F6545}" type="sibTrans" cxnId="{86259BB8-19F0-5644-92E9-4B2D52A93069}">
      <dgm:prSet/>
      <dgm:spPr/>
      <dgm:t>
        <a:bodyPr/>
        <a:lstStyle/>
        <a:p>
          <a:endParaRPr lang="fr-FR"/>
        </a:p>
      </dgm:t>
    </dgm:pt>
    <dgm:pt modelId="{E29D8A4E-064A-3545-AC93-F591A04D15C7}">
      <dgm:prSet phldrT="[Texte]"/>
      <dgm:spPr/>
      <dgm:t>
        <a:bodyPr/>
        <a:lstStyle/>
        <a:p>
          <a:r>
            <a:rPr lang="fr-FR" dirty="0" smtClean="0"/>
            <a:t>Avoir du mal à ne pas penser au proche</a:t>
          </a:r>
          <a:endParaRPr lang="fr-FR" dirty="0"/>
        </a:p>
      </dgm:t>
    </dgm:pt>
    <dgm:pt modelId="{03227649-C9D3-3D4C-9D9B-5D0037770FF7}" type="parTrans" cxnId="{EAE9960C-AA3D-A248-8B79-EDD7B043E473}">
      <dgm:prSet/>
      <dgm:spPr/>
      <dgm:t>
        <a:bodyPr/>
        <a:lstStyle/>
        <a:p>
          <a:endParaRPr lang="fr-FR"/>
        </a:p>
      </dgm:t>
    </dgm:pt>
    <dgm:pt modelId="{BC7806E1-B5E0-914D-BE8A-0E4D1E224300}" type="sibTrans" cxnId="{EAE9960C-AA3D-A248-8B79-EDD7B043E473}">
      <dgm:prSet/>
      <dgm:spPr/>
      <dgm:t>
        <a:bodyPr/>
        <a:lstStyle/>
        <a:p>
          <a:endParaRPr lang="fr-FR"/>
        </a:p>
      </dgm:t>
    </dgm:pt>
    <dgm:pt modelId="{B451CFA5-A8BA-E44D-85E0-AEA2008940D9}">
      <dgm:prSet phldrT="[Texte]"/>
      <dgm:spPr/>
      <dgm:t>
        <a:bodyPr/>
        <a:lstStyle/>
        <a:p>
          <a:r>
            <a:rPr lang="fr-FR" dirty="0" smtClean="0"/>
            <a:t>Sentiment d’avenir bouché, incertain</a:t>
          </a:r>
          <a:endParaRPr lang="fr-FR" dirty="0"/>
        </a:p>
      </dgm:t>
    </dgm:pt>
    <dgm:pt modelId="{29E98B05-FBA3-214A-812A-1DF1E680F42C}" type="parTrans" cxnId="{33417AE4-0CD5-5D4F-AF26-120EC9E450A9}">
      <dgm:prSet/>
      <dgm:spPr/>
      <dgm:t>
        <a:bodyPr/>
        <a:lstStyle/>
        <a:p>
          <a:endParaRPr lang="fr-FR"/>
        </a:p>
      </dgm:t>
    </dgm:pt>
    <dgm:pt modelId="{4C4864E3-A739-1E41-834B-21CE6B01088F}" type="sibTrans" cxnId="{33417AE4-0CD5-5D4F-AF26-120EC9E450A9}">
      <dgm:prSet/>
      <dgm:spPr/>
      <dgm:t>
        <a:bodyPr/>
        <a:lstStyle/>
        <a:p>
          <a:endParaRPr lang="fr-FR"/>
        </a:p>
      </dgm:t>
    </dgm:pt>
    <dgm:pt modelId="{38B7D3F8-3CCF-4441-A2EA-B31F35EEE71E}">
      <dgm:prSet phldrT="[Texte]"/>
      <dgm:spPr/>
      <dgm:t>
        <a:bodyPr/>
        <a:lstStyle/>
        <a:p>
          <a:r>
            <a:rPr lang="fr-FR" dirty="0" smtClean="0"/>
            <a:t>Trouver en soi des ressources nouvelles </a:t>
          </a:r>
          <a:endParaRPr lang="fr-FR" dirty="0"/>
        </a:p>
      </dgm:t>
    </dgm:pt>
    <dgm:pt modelId="{129C23E5-F738-6D4A-BA69-CBA08D986531}" type="parTrans" cxnId="{C4FB0130-7CE7-B145-ADFC-1E790BCAD600}">
      <dgm:prSet/>
      <dgm:spPr/>
      <dgm:t>
        <a:bodyPr/>
        <a:lstStyle/>
        <a:p>
          <a:endParaRPr lang="fr-FR"/>
        </a:p>
      </dgm:t>
    </dgm:pt>
    <dgm:pt modelId="{2541A32D-D8A1-A44D-97BF-2B03D5902E8C}" type="sibTrans" cxnId="{C4FB0130-7CE7-B145-ADFC-1E790BCAD600}">
      <dgm:prSet/>
      <dgm:spPr/>
      <dgm:t>
        <a:bodyPr/>
        <a:lstStyle/>
        <a:p>
          <a:endParaRPr lang="fr-FR"/>
        </a:p>
      </dgm:t>
    </dgm:pt>
    <dgm:pt modelId="{3A4778D2-8E69-0245-81EA-4E31927E94CA}">
      <dgm:prSet phldrT="[Texte]"/>
      <dgm:spPr/>
      <dgm:t>
        <a:bodyPr/>
        <a:lstStyle/>
        <a:p>
          <a:r>
            <a:rPr lang="fr-FR" dirty="0" smtClean="0"/>
            <a:t>Environnement de l’unité vivant et agréable</a:t>
          </a:r>
          <a:endParaRPr lang="fr-FR" dirty="0"/>
        </a:p>
      </dgm:t>
    </dgm:pt>
    <dgm:pt modelId="{18AE7EAA-2DFF-CF48-AE0E-46AC6F923037}" type="parTrans" cxnId="{4D580C92-E6DC-854C-8384-DD7737449084}">
      <dgm:prSet/>
      <dgm:spPr/>
      <dgm:t>
        <a:bodyPr/>
        <a:lstStyle/>
        <a:p>
          <a:endParaRPr lang="fr-FR"/>
        </a:p>
      </dgm:t>
    </dgm:pt>
    <dgm:pt modelId="{98E6ABEC-5626-6648-9F12-38E7B1230236}" type="sibTrans" cxnId="{4D580C92-E6DC-854C-8384-DD7737449084}">
      <dgm:prSet/>
      <dgm:spPr/>
      <dgm:t>
        <a:bodyPr/>
        <a:lstStyle/>
        <a:p>
          <a:endParaRPr lang="fr-FR"/>
        </a:p>
      </dgm:t>
    </dgm:pt>
    <dgm:pt modelId="{E8F543F9-CB41-1040-80BB-2E9B921F66C3}">
      <dgm:prSet phldrT="[Texte]"/>
      <dgm:spPr/>
      <dgm:t>
        <a:bodyPr/>
        <a:lstStyle/>
        <a:p>
          <a:r>
            <a:rPr lang="fr-FR" dirty="0" smtClean="0"/>
            <a:t>Un avenir envisagé dans l’unité</a:t>
          </a:r>
          <a:endParaRPr lang="fr-FR" dirty="0"/>
        </a:p>
      </dgm:t>
    </dgm:pt>
    <dgm:pt modelId="{F1B16545-9992-B74A-AC47-A213D51C0872}" type="parTrans" cxnId="{46A78584-E072-3245-8561-FA30AAF20D38}">
      <dgm:prSet/>
      <dgm:spPr/>
      <dgm:t>
        <a:bodyPr/>
        <a:lstStyle/>
        <a:p>
          <a:endParaRPr lang="fr-FR"/>
        </a:p>
      </dgm:t>
    </dgm:pt>
    <dgm:pt modelId="{C132FAAD-9ADA-3D46-BE90-2B14066693E1}" type="sibTrans" cxnId="{46A78584-E072-3245-8561-FA30AAF20D38}">
      <dgm:prSet/>
      <dgm:spPr/>
      <dgm:t>
        <a:bodyPr/>
        <a:lstStyle/>
        <a:p>
          <a:endParaRPr lang="fr-FR"/>
        </a:p>
      </dgm:t>
    </dgm:pt>
    <dgm:pt modelId="{F4848425-F65F-5144-9A7D-41B93D49BC07}">
      <dgm:prSet phldrT="[Texte]"/>
      <dgm:spPr/>
      <dgm:t>
        <a:bodyPr/>
        <a:lstStyle/>
        <a:p>
          <a:r>
            <a:rPr lang="fr-FR" dirty="0" smtClean="0"/>
            <a:t>Communiquer avec des activités liées à ses goûts</a:t>
          </a:r>
          <a:endParaRPr lang="fr-FR" dirty="0"/>
        </a:p>
      </dgm:t>
    </dgm:pt>
    <dgm:pt modelId="{00D5C502-5849-FF4F-B634-B7121A76DC7B}" type="parTrans" cxnId="{212310D8-84B0-514A-BAAD-B867614581D0}">
      <dgm:prSet/>
      <dgm:spPr/>
      <dgm:t>
        <a:bodyPr/>
        <a:lstStyle/>
        <a:p>
          <a:endParaRPr lang="fr-FR"/>
        </a:p>
      </dgm:t>
    </dgm:pt>
    <dgm:pt modelId="{995F1C4C-EAF8-394C-92CE-9DBAADBC5740}" type="sibTrans" cxnId="{212310D8-84B0-514A-BAAD-B867614581D0}">
      <dgm:prSet/>
      <dgm:spPr/>
      <dgm:t>
        <a:bodyPr/>
        <a:lstStyle/>
        <a:p>
          <a:endParaRPr lang="fr-FR"/>
        </a:p>
      </dgm:t>
    </dgm:pt>
    <dgm:pt modelId="{ED343418-9387-FF41-AA78-3196E1C69E5A}">
      <dgm:prSet phldrT="[Texte]"/>
      <dgm:spPr/>
      <dgm:t>
        <a:bodyPr/>
        <a:lstStyle/>
        <a:p>
          <a:r>
            <a:rPr lang="fr-FR" dirty="0" smtClean="0"/>
            <a:t>Perception que le proche manifeste ses préférences</a:t>
          </a:r>
          <a:endParaRPr lang="fr-FR" dirty="0"/>
        </a:p>
      </dgm:t>
    </dgm:pt>
    <dgm:pt modelId="{8F7646BA-E30F-B245-8F7A-20FA446C50FC}" type="parTrans" cxnId="{E6FF2B03-B085-F744-8363-8F2921068F40}">
      <dgm:prSet/>
      <dgm:spPr/>
      <dgm:t>
        <a:bodyPr/>
        <a:lstStyle/>
        <a:p>
          <a:endParaRPr lang="fr-FR"/>
        </a:p>
      </dgm:t>
    </dgm:pt>
    <dgm:pt modelId="{5E02DD6C-5D54-994B-B222-FAF836AA2F2F}" type="sibTrans" cxnId="{E6FF2B03-B085-F744-8363-8F2921068F40}">
      <dgm:prSet/>
      <dgm:spPr/>
      <dgm:t>
        <a:bodyPr/>
        <a:lstStyle/>
        <a:p>
          <a:endParaRPr lang="fr-FR"/>
        </a:p>
      </dgm:t>
    </dgm:pt>
    <dgm:pt modelId="{5F553999-DCE9-A54A-87FB-838326EB3AEB}">
      <dgm:prSet phldrT="[Texte]"/>
      <dgm:spPr/>
      <dgm:t>
        <a:bodyPr/>
        <a:lstStyle/>
        <a:p>
          <a:r>
            <a:rPr lang="fr-FR" dirty="0" smtClean="0"/>
            <a:t>Participation à l’élaboration d’un projet de vie</a:t>
          </a:r>
          <a:endParaRPr lang="fr-FR" dirty="0"/>
        </a:p>
      </dgm:t>
    </dgm:pt>
    <dgm:pt modelId="{E1F5B659-E0BF-A644-A185-AFA8146B71D6}" type="parTrans" cxnId="{6EABBC01-6E87-D14C-A502-FB84E5E4364B}">
      <dgm:prSet/>
      <dgm:spPr/>
      <dgm:t>
        <a:bodyPr/>
        <a:lstStyle/>
        <a:p>
          <a:endParaRPr lang="fr-FR"/>
        </a:p>
      </dgm:t>
    </dgm:pt>
    <dgm:pt modelId="{1BDFA471-75B2-4D47-95B8-479F1A9D5A4F}" type="sibTrans" cxnId="{6EABBC01-6E87-D14C-A502-FB84E5E4364B}">
      <dgm:prSet/>
      <dgm:spPr/>
      <dgm:t>
        <a:bodyPr/>
        <a:lstStyle/>
        <a:p>
          <a:endParaRPr lang="fr-FR"/>
        </a:p>
      </dgm:t>
    </dgm:pt>
    <dgm:pt modelId="{6E3B0CE2-1992-4046-B867-228FCA89ADD3}" type="pres">
      <dgm:prSet presAssocID="{567A50A5-6A0E-D647-B6E8-4A261D229E04}" presName="Name0" presStyleCnt="0">
        <dgm:presLayoutVars>
          <dgm:dir/>
          <dgm:animLvl val="lvl"/>
          <dgm:resizeHandles val="exact"/>
        </dgm:presLayoutVars>
      </dgm:prSet>
      <dgm:spPr/>
      <dgm:t>
        <a:bodyPr/>
        <a:lstStyle/>
        <a:p>
          <a:endParaRPr lang="fr-FR"/>
        </a:p>
      </dgm:t>
    </dgm:pt>
    <dgm:pt modelId="{1F308FCE-2FF1-8240-B055-20AE2A643C4E}" type="pres">
      <dgm:prSet presAssocID="{1DF2D194-FCE0-9247-B689-C5CF8B107A69}" presName="composite" presStyleCnt="0"/>
      <dgm:spPr/>
    </dgm:pt>
    <dgm:pt modelId="{16868DF0-1A23-1443-A66F-D4EA9764154C}" type="pres">
      <dgm:prSet presAssocID="{1DF2D194-FCE0-9247-B689-C5CF8B107A69}" presName="parTx" presStyleLbl="alignNode1" presStyleIdx="0" presStyleCnt="5" custScaleY="116921">
        <dgm:presLayoutVars>
          <dgm:chMax val="0"/>
          <dgm:chPref val="0"/>
          <dgm:bulletEnabled val="1"/>
        </dgm:presLayoutVars>
      </dgm:prSet>
      <dgm:spPr/>
      <dgm:t>
        <a:bodyPr/>
        <a:lstStyle/>
        <a:p>
          <a:endParaRPr lang="fr-FR"/>
        </a:p>
      </dgm:t>
    </dgm:pt>
    <dgm:pt modelId="{3BCABAAD-8DBB-D342-AC78-EEC997CE1885}" type="pres">
      <dgm:prSet presAssocID="{1DF2D194-FCE0-9247-B689-C5CF8B107A69}" presName="desTx" presStyleLbl="alignAccFollowNode1" presStyleIdx="0" presStyleCnt="5">
        <dgm:presLayoutVars>
          <dgm:bulletEnabled val="1"/>
        </dgm:presLayoutVars>
      </dgm:prSet>
      <dgm:spPr/>
      <dgm:t>
        <a:bodyPr/>
        <a:lstStyle/>
        <a:p>
          <a:endParaRPr lang="fr-FR"/>
        </a:p>
      </dgm:t>
    </dgm:pt>
    <dgm:pt modelId="{6C132323-5B7D-CB47-B2FA-9B9FE071C3AE}" type="pres">
      <dgm:prSet presAssocID="{22165F52-286D-0F4F-AA54-FBD5C17EA3AA}" presName="space" presStyleCnt="0"/>
      <dgm:spPr/>
    </dgm:pt>
    <dgm:pt modelId="{FB86EE41-CA51-124D-B4B1-6133B6BB962A}" type="pres">
      <dgm:prSet presAssocID="{35D52E39-65D4-BB46-B9DC-187D196B2EE1}" presName="composite" presStyleCnt="0"/>
      <dgm:spPr/>
    </dgm:pt>
    <dgm:pt modelId="{B1CFBFC1-3966-5D49-923A-3D7276C01E05}" type="pres">
      <dgm:prSet presAssocID="{35D52E39-65D4-BB46-B9DC-187D196B2EE1}" presName="parTx" presStyleLbl="alignNode1" presStyleIdx="1" presStyleCnt="5">
        <dgm:presLayoutVars>
          <dgm:chMax val="0"/>
          <dgm:chPref val="0"/>
          <dgm:bulletEnabled val="1"/>
        </dgm:presLayoutVars>
      </dgm:prSet>
      <dgm:spPr/>
      <dgm:t>
        <a:bodyPr/>
        <a:lstStyle/>
        <a:p>
          <a:endParaRPr lang="fr-FR"/>
        </a:p>
      </dgm:t>
    </dgm:pt>
    <dgm:pt modelId="{9B03EDB4-35F4-6345-8289-0683FEFC84CD}" type="pres">
      <dgm:prSet presAssocID="{35D52E39-65D4-BB46-B9DC-187D196B2EE1}" presName="desTx" presStyleLbl="alignAccFollowNode1" presStyleIdx="1" presStyleCnt="5">
        <dgm:presLayoutVars>
          <dgm:bulletEnabled val="1"/>
        </dgm:presLayoutVars>
      </dgm:prSet>
      <dgm:spPr/>
      <dgm:t>
        <a:bodyPr/>
        <a:lstStyle/>
        <a:p>
          <a:endParaRPr lang="fr-FR"/>
        </a:p>
      </dgm:t>
    </dgm:pt>
    <dgm:pt modelId="{A64FE5FB-F7D7-D74D-AE3F-699BE72367D3}" type="pres">
      <dgm:prSet presAssocID="{352240F1-AFC6-ED4C-85F9-0418B360F0B7}" presName="space" presStyleCnt="0"/>
      <dgm:spPr/>
    </dgm:pt>
    <dgm:pt modelId="{5A8D27F4-01D9-C849-A3AD-15A755768CB7}" type="pres">
      <dgm:prSet presAssocID="{4FA2FB5F-805A-E044-8A08-38A167CC591D}" presName="composite" presStyleCnt="0"/>
      <dgm:spPr/>
    </dgm:pt>
    <dgm:pt modelId="{B2742C03-CB07-FB44-8E16-FAB5BC51F8DC}" type="pres">
      <dgm:prSet presAssocID="{4FA2FB5F-805A-E044-8A08-38A167CC591D}" presName="parTx" presStyleLbl="alignNode1" presStyleIdx="2" presStyleCnt="5">
        <dgm:presLayoutVars>
          <dgm:chMax val="0"/>
          <dgm:chPref val="0"/>
          <dgm:bulletEnabled val="1"/>
        </dgm:presLayoutVars>
      </dgm:prSet>
      <dgm:spPr/>
      <dgm:t>
        <a:bodyPr/>
        <a:lstStyle/>
        <a:p>
          <a:endParaRPr lang="fr-FR"/>
        </a:p>
      </dgm:t>
    </dgm:pt>
    <dgm:pt modelId="{D8015115-2D72-794B-99E3-128118DE02DE}" type="pres">
      <dgm:prSet presAssocID="{4FA2FB5F-805A-E044-8A08-38A167CC591D}" presName="desTx" presStyleLbl="alignAccFollowNode1" presStyleIdx="2" presStyleCnt="5">
        <dgm:presLayoutVars>
          <dgm:bulletEnabled val="1"/>
        </dgm:presLayoutVars>
      </dgm:prSet>
      <dgm:spPr/>
      <dgm:t>
        <a:bodyPr/>
        <a:lstStyle/>
        <a:p>
          <a:endParaRPr lang="fr-FR"/>
        </a:p>
      </dgm:t>
    </dgm:pt>
    <dgm:pt modelId="{A84BFB13-6365-3548-9DDE-DE914D902365}" type="pres">
      <dgm:prSet presAssocID="{061F3D57-2F4F-3D42-A848-B3B46063661A}" presName="space" presStyleCnt="0"/>
      <dgm:spPr/>
    </dgm:pt>
    <dgm:pt modelId="{59B05306-DDE6-D141-B511-AB92315C7933}" type="pres">
      <dgm:prSet presAssocID="{DEB534ED-32E4-F449-B73F-9DE35307C253}" presName="composite" presStyleCnt="0"/>
      <dgm:spPr/>
    </dgm:pt>
    <dgm:pt modelId="{39433261-8CDC-F746-8E1F-3C088A3FFB2B}" type="pres">
      <dgm:prSet presAssocID="{DEB534ED-32E4-F449-B73F-9DE35307C253}" presName="parTx" presStyleLbl="alignNode1" presStyleIdx="3" presStyleCnt="5">
        <dgm:presLayoutVars>
          <dgm:chMax val="0"/>
          <dgm:chPref val="0"/>
          <dgm:bulletEnabled val="1"/>
        </dgm:presLayoutVars>
      </dgm:prSet>
      <dgm:spPr/>
      <dgm:t>
        <a:bodyPr/>
        <a:lstStyle/>
        <a:p>
          <a:endParaRPr lang="fr-FR"/>
        </a:p>
      </dgm:t>
    </dgm:pt>
    <dgm:pt modelId="{6A2D0EE9-C7DA-1E46-958E-903B870F3C54}" type="pres">
      <dgm:prSet presAssocID="{DEB534ED-32E4-F449-B73F-9DE35307C253}" presName="desTx" presStyleLbl="alignAccFollowNode1" presStyleIdx="3" presStyleCnt="5">
        <dgm:presLayoutVars>
          <dgm:bulletEnabled val="1"/>
        </dgm:presLayoutVars>
      </dgm:prSet>
      <dgm:spPr/>
      <dgm:t>
        <a:bodyPr/>
        <a:lstStyle/>
        <a:p>
          <a:endParaRPr lang="fr-FR"/>
        </a:p>
      </dgm:t>
    </dgm:pt>
    <dgm:pt modelId="{C9CD70B4-D000-1D44-A444-BDCB6D7256AE}" type="pres">
      <dgm:prSet presAssocID="{327603D3-896B-484F-9847-22E578818186}" presName="space" presStyleCnt="0"/>
      <dgm:spPr/>
    </dgm:pt>
    <dgm:pt modelId="{F4FE04EB-3467-904A-834A-93850F252A6E}" type="pres">
      <dgm:prSet presAssocID="{CBCD867C-7E76-1348-8FBB-EB8E977B5438}" presName="composite" presStyleCnt="0"/>
      <dgm:spPr/>
    </dgm:pt>
    <dgm:pt modelId="{417416A7-C8EC-E244-BFDB-EBFB2CB5A09B}" type="pres">
      <dgm:prSet presAssocID="{CBCD867C-7E76-1348-8FBB-EB8E977B5438}" presName="parTx" presStyleLbl="alignNode1" presStyleIdx="4" presStyleCnt="5">
        <dgm:presLayoutVars>
          <dgm:chMax val="0"/>
          <dgm:chPref val="0"/>
          <dgm:bulletEnabled val="1"/>
        </dgm:presLayoutVars>
      </dgm:prSet>
      <dgm:spPr/>
      <dgm:t>
        <a:bodyPr/>
        <a:lstStyle/>
        <a:p>
          <a:endParaRPr lang="fr-FR"/>
        </a:p>
      </dgm:t>
    </dgm:pt>
    <dgm:pt modelId="{CF270ACA-B385-E64C-B17A-5C7BCEEF8318}" type="pres">
      <dgm:prSet presAssocID="{CBCD867C-7E76-1348-8FBB-EB8E977B5438}" presName="desTx" presStyleLbl="alignAccFollowNode1" presStyleIdx="4" presStyleCnt="5">
        <dgm:presLayoutVars>
          <dgm:bulletEnabled val="1"/>
        </dgm:presLayoutVars>
      </dgm:prSet>
      <dgm:spPr/>
      <dgm:t>
        <a:bodyPr/>
        <a:lstStyle/>
        <a:p>
          <a:endParaRPr lang="fr-FR"/>
        </a:p>
      </dgm:t>
    </dgm:pt>
  </dgm:ptLst>
  <dgm:cxnLst>
    <dgm:cxn modelId="{7EB3632F-544B-2340-A362-5CEF3B408C10}" srcId="{1DF2D194-FCE0-9247-B689-C5CF8B107A69}" destId="{CE065F30-5DA5-794C-92C0-CE2E45851611}" srcOrd="2" destOrd="0" parTransId="{D9517001-A529-654C-BAFB-E283805C9485}" sibTransId="{D471932D-296C-224D-8F03-E0A8382965F8}"/>
    <dgm:cxn modelId="{62ADB47D-2984-9047-95CE-05DD68F5D7AD}" srcId="{4FA2FB5F-805A-E044-8A08-38A167CC591D}" destId="{F2B84525-1574-2A41-811B-10C576277FE5}" srcOrd="1" destOrd="0" parTransId="{FE86AC2E-92A1-3944-A4F9-B5DF04027AE4}" sibTransId="{5F1E4A1F-1DFA-7046-BF33-5F0001BB1BB5}"/>
    <dgm:cxn modelId="{9BB926EF-4A5B-9D4C-9AA7-68B2F1258C28}" type="presOf" srcId="{ED343418-9387-FF41-AA78-3196E1C69E5A}" destId="{CF270ACA-B385-E64C-B17A-5C7BCEEF8318}" srcOrd="0" destOrd="2" presId="urn:microsoft.com/office/officeart/2005/8/layout/hList1"/>
    <dgm:cxn modelId="{C4FB0130-7CE7-B145-ADFC-1E790BCAD600}" srcId="{DEB534ED-32E4-F449-B73F-9DE35307C253}" destId="{38B7D3F8-3CCF-4441-A2EA-B31F35EEE71E}" srcOrd="2" destOrd="0" parTransId="{129C23E5-F738-6D4A-BA69-CBA08D986531}" sibTransId="{2541A32D-D8A1-A44D-97BF-2B03D5902E8C}"/>
    <dgm:cxn modelId="{0FC63A50-80C1-8444-A785-87E5937A495E}" type="presOf" srcId="{5F553999-DCE9-A54A-87FB-838326EB3AEB}" destId="{3BCABAAD-8DBB-D342-AC78-EEC997CE1885}" srcOrd="0" destOrd="4" presId="urn:microsoft.com/office/officeart/2005/8/layout/hList1"/>
    <dgm:cxn modelId="{E82BC118-5933-4F45-91C4-803CE4B8A3CA}" srcId="{4FA2FB5F-805A-E044-8A08-38A167CC591D}" destId="{64BEF2BA-35BD-EC4C-A6C9-4BC129F13089}" srcOrd="0" destOrd="0" parTransId="{12E8118E-6840-9448-A75A-A07DE613280D}" sibTransId="{773E910B-4657-3745-A7E9-7155A1F948B3}"/>
    <dgm:cxn modelId="{6F06EAF4-6E60-A746-9C94-F23FD08E4671}" srcId="{567A50A5-6A0E-D647-B6E8-4A261D229E04}" destId="{1DF2D194-FCE0-9247-B689-C5CF8B107A69}" srcOrd="0" destOrd="0" parTransId="{F32D3126-0DD6-0A48-B367-94EF82E266C9}" sibTransId="{22165F52-286D-0F4F-AA54-FBD5C17EA3AA}"/>
    <dgm:cxn modelId="{6EABBC01-6E87-D14C-A502-FB84E5E4364B}" srcId="{1DF2D194-FCE0-9247-B689-C5CF8B107A69}" destId="{5F553999-DCE9-A54A-87FB-838326EB3AEB}" srcOrd="4" destOrd="0" parTransId="{E1F5B659-E0BF-A644-A185-AFA8146B71D6}" sibTransId="{1BDFA471-75B2-4D47-95B8-479F1A9D5A4F}"/>
    <dgm:cxn modelId="{911CA2E7-5071-424B-8BEE-370CBBFB6D19}" type="presOf" srcId="{F2B84525-1574-2A41-811B-10C576277FE5}" destId="{D8015115-2D72-794B-99E3-128118DE02DE}" srcOrd="0" destOrd="1" presId="urn:microsoft.com/office/officeart/2005/8/layout/hList1"/>
    <dgm:cxn modelId="{56FEF67E-570C-B748-85F6-962D0C04DF11}" type="presOf" srcId="{64BEF2BA-35BD-EC4C-A6C9-4BC129F13089}" destId="{D8015115-2D72-794B-99E3-128118DE02DE}" srcOrd="0" destOrd="0" presId="urn:microsoft.com/office/officeart/2005/8/layout/hList1"/>
    <dgm:cxn modelId="{33417AE4-0CD5-5D4F-AF26-120EC9E450A9}" srcId="{DEB534ED-32E4-F449-B73F-9DE35307C253}" destId="{B451CFA5-A8BA-E44D-85E0-AEA2008940D9}" srcOrd="1" destOrd="0" parTransId="{29E98B05-FBA3-214A-812A-1DF1E680F42C}" sibTransId="{4C4864E3-A739-1E41-834B-21CE6B01088F}"/>
    <dgm:cxn modelId="{4D580C92-E6DC-854C-8384-DD7737449084}" srcId="{4FA2FB5F-805A-E044-8A08-38A167CC591D}" destId="{3A4778D2-8E69-0245-81EA-4E31927E94CA}" srcOrd="4" destOrd="0" parTransId="{18AE7EAA-2DFF-CF48-AE0E-46AC6F923037}" sibTransId="{98E6ABEC-5626-6648-9F12-38E7B1230236}"/>
    <dgm:cxn modelId="{39536A7A-2F40-D440-9033-803EF4981842}" type="presOf" srcId="{D1403CA7-5E4B-1643-9E27-0C147124D502}" destId="{9B03EDB4-35F4-6345-8289-0683FEFC84CD}" srcOrd="0" destOrd="2" presId="urn:microsoft.com/office/officeart/2005/8/layout/hList1"/>
    <dgm:cxn modelId="{FF828748-4577-944A-9BF1-7881F4D30208}" srcId="{1DF2D194-FCE0-9247-B689-C5CF8B107A69}" destId="{7D78B8A2-60FE-3840-ADD0-CAB3797BF35F}" srcOrd="0" destOrd="0" parTransId="{FE7602E5-0230-954A-B2D5-9EED8C067D75}" sibTransId="{B96ADD4D-EB29-6542-B51F-818A0AD5FAF8}"/>
    <dgm:cxn modelId="{332E02CE-D358-7F49-9569-EF7057A7C867}" type="presOf" srcId="{A12407E3-21A5-FB4F-A1B5-A49D46B221FB}" destId="{D8015115-2D72-794B-99E3-128118DE02DE}" srcOrd="0" destOrd="2" presId="urn:microsoft.com/office/officeart/2005/8/layout/hList1"/>
    <dgm:cxn modelId="{8F069AAA-7D1D-CC40-BB0D-746ED6C2DC0F}" type="presOf" srcId="{CE065F30-5DA5-794C-92C0-CE2E45851611}" destId="{3BCABAAD-8DBB-D342-AC78-EEC997CE1885}" srcOrd="0" destOrd="2" presId="urn:microsoft.com/office/officeart/2005/8/layout/hList1"/>
    <dgm:cxn modelId="{4AA09839-B7ED-8D4E-AFF8-32BD9E39E4A0}" srcId="{35D52E39-65D4-BB46-B9DC-187D196B2EE1}" destId="{AE655B36-9186-B149-9299-99C3F7BED6AF}" srcOrd="0" destOrd="0" parTransId="{40642631-6720-0D4E-A57F-0F871805F113}" sibTransId="{EBC89D19-92F5-7142-95FF-77BB2B34CE01}"/>
    <dgm:cxn modelId="{4ABCA3A8-71BA-A74C-A065-284709032FE1}" type="presOf" srcId="{567A50A5-6A0E-D647-B6E8-4A261D229E04}" destId="{6E3B0CE2-1992-4046-B867-228FCA89ADD3}" srcOrd="0" destOrd="0" presId="urn:microsoft.com/office/officeart/2005/8/layout/hList1"/>
    <dgm:cxn modelId="{CB26354A-254F-DF4F-BEC8-EB8D9AFA11DF}" srcId="{CBCD867C-7E76-1348-8FBB-EB8E977B5438}" destId="{B3485D88-0074-904E-85AE-5F70598367B1}" srcOrd="3" destOrd="0" parTransId="{2C7C367B-0C20-2A48-9510-6FA6CA910E74}" sibTransId="{9255F81C-8338-304F-AFF2-403D384CC3B0}"/>
    <dgm:cxn modelId="{CE712C97-CF32-3A40-86F5-E0F2C45C3F41}" type="presOf" srcId="{AE655B36-9186-B149-9299-99C3F7BED6AF}" destId="{9B03EDB4-35F4-6345-8289-0683FEFC84CD}" srcOrd="0" destOrd="0" presId="urn:microsoft.com/office/officeart/2005/8/layout/hList1"/>
    <dgm:cxn modelId="{46A78584-E072-3245-8561-FA30AAF20D38}" srcId="{CBCD867C-7E76-1348-8FBB-EB8E977B5438}" destId="{E8F543F9-CB41-1040-80BB-2E9B921F66C3}" srcOrd="0" destOrd="0" parTransId="{F1B16545-9992-B74A-AC47-A213D51C0872}" sibTransId="{C132FAAD-9ADA-3D46-BE90-2B14066693E1}"/>
    <dgm:cxn modelId="{68C7FFF7-76E5-6740-A323-3CA8E0419F81}" srcId="{567A50A5-6A0E-D647-B6E8-4A261D229E04}" destId="{DEB534ED-32E4-F449-B73F-9DE35307C253}" srcOrd="3" destOrd="0" parTransId="{77E0CECC-C3BB-3F45-AD1F-0D4B3486B296}" sibTransId="{327603D3-896B-484F-9847-22E578818186}"/>
    <dgm:cxn modelId="{4399B980-DD34-0548-B76C-4E45C2CDDB51}" type="presOf" srcId="{E2F4E84F-A820-9E41-AB23-A0330B551CF9}" destId="{9B03EDB4-35F4-6345-8289-0683FEFC84CD}" srcOrd="0" destOrd="1" presId="urn:microsoft.com/office/officeart/2005/8/layout/hList1"/>
    <dgm:cxn modelId="{A022D10A-02DC-8B4B-B252-B056FAA042E0}" type="presOf" srcId="{7D78B8A2-60FE-3840-ADD0-CAB3797BF35F}" destId="{3BCABAAD-8DBB-D342-AC78-EEC997CE1885}" srcOrd="0" destOrd="0" presId="urn:microsoft.com/office/officeart/2005/8/layout/hList1"/>
    <dgm:cxn modelId="{120D2E59-ECFE-5E4E-AB56-BC8965591BFC}" type="presOf" srcId="{3A4778D2-8E69-0245-81EA-4E31927E94CA}" destId="{D8015115-2D72-794B-99E3-128118DE02DE}" srcOrd="0" destOrd="4" presId="urn:microsoft.com/office/officeart/2005/8/layout/hList1"/>
    <dgm:cxn modelId="{DE7F11BA-8C4C-F141-8A4D-6390EB47C7DB}" type="presOf" srcId="{E29D8A4E-064A-3545-AC93-F591A04D15C7}" destId="{6A2D0EE9-C7DA-1E46-958E-903B870F3C54}" srcOrd="0" destOrd="0" presId="urn:microsoft.com/office/officeart/2005/8/layout/hList1"/>
    <dgm:cxn modelId="{99BDB2A6-E7B2-994D-B8F4-243FCF886E9D}" type="presOf" srcId="{35D52E39-65D4-BB46-B9DC-187D196B2EE1}" destId="{B1CFBFC1-3966-5D49-923A-3D7276C01E05}" srcOrd="0" destOrd="0" presId="urn:microsoft.com/office/officeart/2005/8/layout/hList1"/>
    <dgm:cxn modelId="{DC8A39A9-871B-1348-A94A-0385B500335C}" srcId="{35D52E39-65D4-BB46-B9DC-187D196B2EE1}" destId="{D1403CA7-5E4B-1643-9E27-0C147124D502}" srcOrd="2" destOrd="0" parTransId="{9A033E6C-1630-5D43-81E2-4CC0769B5A15}" sibTransId="{E98A79B4-F4B0-C741-B93C-75EA3A381E86}"/>
    <dgm:cxn modelId="{20FD53F3-6FC8-E042-B4FD-3DA42D1821C9}" type="presOf" srcId="{0B301A7D-E07F-8B4B-B419-182C3D4DEAD8}" destId="{3BCABAAD-8DBB-D342-AC78-EEC997CE1885}" srcOrd="0" destOrd="3" presId="urn:microsoft.com/office/officeart/2005/8/layout/hList1"/>
    <dgm:cxn modelId="{EAE9960C-AA3D-A248-8B79-EDD7B043E473}" srcId="{DEB534ED-32E4-F449-B73F-9DE35307C253}" destId="{E29D8A4E-064A-3545-AC93-F591A04D15C7}" srcOrd="0" destOrd="0" parTransId="{03227649-C9D3-3D4C-9D9B-5D0037770FF7}" sibTransId="{BC7806E1-B5E0-914D-BE8A-0E4D1E224300}"/>
    <dgm:cxn modelId="{36566F20-9CE7-7348-B410-B10B0BF80EF1}" type="presOf" srcId="{DEB534ED-32E4-F449-B73F-9DE35307C253}" destId="{39433261-8CDC-F746-8E1F-3C088A3FFB2B}" srcOrd="0" destOrd="0" presId="urn:microsoft.com/office/officeart/2005/8/layout/hList1"/>
    <dgm:cxn modelId="{FFCB4701-9AF0-4441-A488-5F7965B9D2C6}" srcId="{1DF2D194-FCE0-9247-B689-C5CF8B107A69}" destId="{0B301A7D-E07F-8B4B-B419-182C3D4DEAD8}" srcOrd="3" destOrd="0" parTransId="{9A1D0D94-14AE-294B-B1A4-7B4EB19440F4}" sibTransId="{FE9D85F2-59D8-B748-B51A-56CCF3A7CC22}"/>
    <dgm:cxn modelId="{296EE5F3-FEE2-6149-9E4E-CFD1CBEE1A4B}" type="presOf" srcId="{CBCD867C-7E76-1348-8FBB-EB8E977B5438}" destId="{417416A7-C8EC-E244-BFDB-EBFB2CB5A09B}" srcOrd="0" destOrd="0" presId="urn:microsoft.com/office/officeart/2005/8/layout/hList1"/>
    <dgm:cxn modelId="{144F0CB3-4448-F549-8A8E-16939784BA60}" type="presOf" srcId="{F4848425-F65F-5144-9A7D-41B93D49BC07}" destId="{CF270ACA-B385-E64C-B17A-5C7BCEEF8318}" srcOrd="0" destOrd="1" presId="urn:microsoft.com/office/officeart/2005/8/layout/hList1"/>
    <dgm:cxn modelId="{9E9DC3B5-F25D-BD42-878D-024E7B869735}" srcId="{1DF2D194-FCE0-9247-B689-C5CF8B107A69}" destId="{9B837C2D-71C3-2944-B58B-B02639A9EE64}" srcOrd="1" destOrd="0" parTransId="{AAB19EEB-519E-B444-87D1-5B1DA3D433B9}" sibTransId="{5A967647-EB02-F54D-86CE-BA31AAA91967}"/>
    <dgm:cxn modelId="{762830AE-E13E-6C4D-B865-CB3B4585AA52}" type="presOf" srcId="{B3485D88-0074-904E-85AE-5F70598367B1}" destId="{CF270ACA-B385-E64C-B17A-5C7BCEEF8318}" srcOrd="0" destOrd="3" presId="urn:microsoft.com/office/officeart/2005/8/layout/hList1"/>
    <dgm:cxn modelId="{963406AA-6AF8-5344-A503-4986565C5E02}" srcId="{4FA2FB5F-805A-E044-8A08-38A167CC591D}" destId="{D474BCD1-0BB2-F649-8B79-E53A098CCDB4}" srcOrd="3" destOrd="0" parTransId="{38B8BCA5-4319-BC42-8381-4281E79E2EF5}" sibTransId="{2F647733-1BD9-4E47-8E07-552E1385F353}"/>
    <dgm:cxn modelId="{C1573619-8592-E749-9098-34F3CEB84896}" srcId="{567A50A5-6A0E-D647-B6E8-4A261D229E04}" destId="{4FA2FB5F-805A-E044-8A08-38A167CC591D}" srcOrd="2" destOrd="0" parTransId="{12C02A4F-1404-D941-8EF9-1961BFFD4C2D}" sibTransId="{061F3D57-2F4F-3D42-A848-B3B46063661A}"/>
    <dgm:cxn modelId="{08C19791-03A8-9D43-9D44-649BB692A4B5}" type="presOf" srcId="{D474BCD1-0BB2-F649-8B79-E53A098CCDB4}" destId="{D8015115-2D72-794B-99E3-128118DE02DE}" srcOrd="0" destOrd="3" presId="urn:microsoft.com/office/officeart/2005/8/layout/hList1"/>
    <dgm:cxn modelId="{212310D8-84B0-514A-BAAD-B867614581D0}" srcId="{CBCD867C-7E76-1348-8FBB-EB8E977B5438}" destId="{F4848425-F65F-5144-9A7D-41B93D49BC07}" srcOrd="1" destOrd="0" parTransId="{00D5C502-5849-FF4F-B634-B7121A76DC7B}" sibTransId="{995F1C4C-EAF8-394C-92CE-9DBAADBC5740}"/>
    <dgm:cxn modelId="{1F96D087-D88B-034E-BC75-8F8F2384DD8E}" srcId="{35D52E39-65D4-BB46-B9DC-187D196B2EE1}" destId="{E2F4E84F-A820-9E41-AB23-A0330B551CF9}" srcOrd="1" destOrd="0" parTransId="{CBB73908-1FCD-1640-A1B4-0A6A79546718}" sibTransId="{A123ED4D-3C01-4D4C-8B81-7C3BE19DC91F}"/>
    <dgm:cxn modelId="{D9143C19-E7CB-CC45-A78D-DF81336A03C9}" type="presOf" srcId="{4FA2FB5F-805A-E044-8A08-38A167CC591D}" destId="{B2742C03-CB07-FB44-8E16-FAB5BC51F8DC}" srcOrd="0" destOrd="0" presId="urn:microsoft.com/office/officeart/2005/8/layout/hList1"/>
    <dgm:cxn modelId="{8EAF1650-D1E5-504E-89C9-FC37DD733756}" type="presOf" srcId="{B451CFA5-A8BA-E44D-85E0-AEA2008940D9}" destId="{6A2D0EE9-C7DA-1E46-958E-903B870F3C54}" srcOrd="0" destOrd="1" presId="urn:microsoft.com/office/officeart/2005/8/layout/hList1"/>
    <dgm:cxn modelId="{7B8FF160-4172-E44A-B70B-EC274AAADA08}" srcId="{567A50A5-6A0E-D647-B6E8-4A261D229E04}" destId="{35D52E39-65D4-BB46-B9DC-187D196B2EE1}" srcOrd="1" destOrd="0" parTransId="{29D08104-9035-3A40-8B6B-68BDA283C1A1}" sibTransId="{352240F1-AFC6-ED4C-85F9-0418B360F0B7}"/>
    <dgm:cxn modelId="{E6FF2B03-B085-F744-8363-8F2921068F40}" srcId="{CBCD867C-7E76-1348-8FBB-EB8E977B5438}" destId="{ED343418-9387-FF41-AA78-3196E1C69E5A}" srcOrd="2" destOrd="0" parTransId="{8F7646BA-E30F-B245-8F7A-20FA446C50FC}" sibTransId="{5E02DD6C-5D54-994B-B222-FAF836AA2F2F}"/>
    <dgm:cxn modelId="{4D5035FE-3118-F44F-A0D2-0CEB33D96875}" type="presOf" srcId="{9B837C2D-71C3-2944-B58B-B02639A9EE64}" destId="{3BCABAAD-8DBB-D342-AC78-EEC997CE1885}" srcOrd="0" destOrd="1" presId="urn:microsoft.com/office/officeart/2005/8/layout/hList1"/>
    <dgm:cxn modelId="{FE6C686D-0127-B340-8576-50FAD8E1E175}" type="presOf" srcId="{1DF2D194-FCE0-9247-B689-C5CF8B107A69}" destId="{16868DF0-1A23-1443-A66F-D4EA9764154C}" srcOrd="0" destOrd="0" presId="urn:microsoft.com/office/officeart/2005/8/layout/hList1"/>
    <dgm:cxn modelId="{A2819EF9-1DFB-CC46-8D0F-79E02C422561}" srcId="{4FA2FB5F-805A-E044-8A08-38A167CC591D}" destId="{A12407E3-21A5-FB4F-A1B5-A49D46B221FB}" srcOrd="2" destOrd="0" parTransId="{01B994E9-A3C9-2D4A-A4D7-450D7D399389}" sibTransId="{1CDA3D98-89B4-4648-B12F-FA4915D1E966}"/>
    <dgm:cxn modelId="{86259BB8-19F0-5644-92E9-4B2D52A93069}" srcId="{567A50A5-6A0E-D647-B6E8-4A261D229E04}" destId="{CBCD867C-7E76-1348-8FBB-EB8E977B5438}" srcOrd="4" destOrd="0" parTransId="{D417E1CE-84E1-564D-96B2-CDB3EA42842B}" sibTransId="{6DCD04EA-C091-7845-A923-85CECF0F6545}"/>
    <dgm:cxn modelId="{844BF44B-BF9A-CA4B-88F9-06A7FB604B38}" type="presOf" srcId="{38B7D3F8-3CCF-4441-A2EA-B31F35EEE71E}" destId="{6A2D0EE9-C7DA-1E46-958E-903B870F3C54}" srcOrd="0" destOrd="2" presId="urn:microsoft.com/office/officeart/2005/8/layout/hList1"/>
    <dgm:cxn modelId="{81485EB0-0B45-B344-B17F-712291C59CAD}" type="presOf" srcId="{E8F543F9-CB41-1040-80BB-2E9B921F66C3}" destId="{CF270ACA-B385-E64C-B17A-5C7BCEEF8318}" srcOrd="0" destOrd="0" presId="urn:microsoft.com/office/officeart/2005/8/layout/hList1"/>
    <dgm:cxn modelId="{AE6949AF-AC5E-D746-A289-06EEC77CD983}" type="presParOf" srcId="{6E3B0CE2-1992-4046-B867-228FCA89ADD3}" destId="{1F308FCE-2FF1-8240-B055-20AE2A643C4E}" srcOrd="0" destOrd="0" presId="urn:microsoft.com/office/officeart/2005/8/layout/hList1"/>
    <dgm:cxn modelId="{0589950C-B6D3-1049-A9D4-BFAE64451759}" type="presParOf" srcId="{1F308FCE-2FF1-8240-B055-20AE2A643C4E}" destId="{16868DF0-1A23-1443-A66F-D4EA9764154C}" srcOrd="0" destOrd="0" presId="urn:microsoft.com/office/officeart/2005/8/layout/hList1"/>
    <dgm:cxn modelId="{2BDC864C-350B-C24D-9C5F-3B9ECD93F6B8}" type="presParOf" srcId="{1F308FCE-2FF1-8240-B055-20AE2A643C4E}" destId="{3BCABAAD-8DBB-D342-AC78-EEC997CE1885}" srcOrd="1" destOrd="0" presId="urn:microsoft.com/office/officeart/2005/8/layout/hList1"/>
    <dgm:cxn modelId="{A4EAAA0B-1AA9-244D-8830-B3B8FD8D553D}" type="presParOf" srcId="{6E3B0CE2-1992-4046-B867-228FCA89ADD3}" destId="{6C132323-5B7D-CB47-B2FA-9B9FE071C3AE}" srcOrd="1" destOrd="0" presId="urn:microsoft.com/office/officeart/2005/8/layout/hList1"/>
    <dgm:cxn modelId="{97F643AE-DEDE-F143-9D61-6287BBF6271E}" type="presParOf" srcId="{6E3B0CE2-1992-4046-B867-228FCA89ADD3}" destId="{FB86EE41-CA51-124D-B4B1-6133B6BB962A}" srcOrd="2" destOrd="0" presId="urn:microsoft.com/office/officeart/2005/8/layout/hList1"/>
    <dgm:cxn modelId="{143B4F5B-9A26-DE4E-AC14-07E86021898F}" type="presParOf" srcId="{FB86EE41-CA51-124D-B4B1-6133B6BB962A}" destId="{B1CFBFC1-3966-5D49-923A-3D7276C01E05}" srcOrd="0" destOrd="0" presId="urn:microsoft.com/office/officeart/2005/8/layout/hList1"/>
    <dgm:cxn modelId="{D1EE2405-95D1-A84A-9C97-435735B0AEF9}" type="presParOf" srcId="{FB86EE41-CA51-124D-B4B1-6133B6BB962A}" destId="{9B03EDB4-35F4-6345-8289-0683FEFC84CD}" srcOrd="1" destOrd="0" presId="urn:microsoft.com/office/officeart/2005/8/layout/hList1"/>
    <dgm:cxn modelId="{73939492-99C0-5945-8601-B1D473103663}" type="presParOf" srcId="{6E3B0CE2-1992-4046-B867-228FCA89ADD3}" destId="{A64FE5FB-F7D7-D74D-AE3F-699BE72367D3}" srcOrd="3" destOrd="0" presId="urn:microsoft.com/office/officeart/2005/8/layout/hList1"/>
    <dgm:cxn modelId="{10C30F5A-3E8B-0D40-BD56-EE55330714FD}" type="presParOf" srcId="{6E3B0CE2-1992-4046-B867-228FCA89ADD3}" destId="{5A8D27F4-01D9-C849-A3AD-15A755768CB7}" srcOrd="4" destOrd="0" presId="urn:microsoft.com/office/officeart/2005/8/layout/hList1"/>
    <dgm:cxn modelId="{432E54FE-9D93-5240-81F0-863248214570}" type="presParOf" srcId="{5A8D27F4-01D9-C849-A3AD-15A755768CB7}" destId="{B2742C03-CB07-FB44-8E16-FAB5BC51F8DC}" srcOrd="0" destOrd="0" presId="urn:microsoft.com/office/officeart/2005/8/layout/hList1"/>
    <dgm:cxn modelId="{E64A9873-905C-B545-B6C8-2B5E38F0D7AB}" type="presParOf" srcId="{5A8D27F4-01D9-C849-A3AD-15A755768CB7}" destId="{D8015115-2D72-794B-99E3-128118DE02DE}" srcOrd="1" destOrd="0" presId="urn:microsoft.com/office/officeart/2005/8/layout/hList1"/>
    <dgm:cxn modelId="{7B1BB626-96CA-D742-9E10-C07F0B9EDAD8}" type="presParOf" srcId="{6E3B0CE2-1992-4046-B867-228FCA89ADD3}" destId="{A84BFB13-6365-3548-9DDE-DE914D902365}" srcOrd="5" destOrd="0" presId="urn:microsoft.com/office/officeart/2005/8/layout/hList1"/>
    <dgm:cxn modelId="{9AAF3777-662E-F04C-89F1-7AD6211E426B}" type="presParOf" srcId="{6E3B0CE2-1992-4046-B867-228FCA89ADD3}" destId="{59B05306-DDE6-D141-B511-AB92315C7933}" srcOrd="6" destOrd="0" presId="urn:microsoft.com/office/officeart/2005/8/layout/hList1"/>
    <dgm:cxn modelId="{A8EB81F8-EFA0-2241-8E7B-559E65D36A9C}" type="presParOf" srcId="{59B05306-DDE6-D141-B511-AB92315C7933}" destId="{39433261-8CDC-F746-8E1F-3C088A3FFB2B}" srcOrd="0" destOrd="0" presId="urn:microsoft.com/office/officeart/2005/8/layout/hList1"/>
    <dgm:cxn modelId="{2499CFA7-C879-8B4D-A33C-D5963B77C790}" type="presParOf" srcId="{59B05306-DDE6-D141-B511-AB92315C7933}" destId="{6A2D0EE9-C7DA-1E46-958E-903B870F3C54}" srcOrd="1" destOrd="0" presId="urn:microsoft.com/office/officeart/2005/8/layout/hList1"/>
    <dgm:cxn modelId="{1256D714-7822-6D44-BFE6-AED402CA5B5F}" type="presParOf" srcId="{6E3B0CE2-1992-4046-B867-228FCA89ADD3}" destId="{C9CD70B4-D000-1D44-A444-BDCB6D7256AE}" srcOrd="7" destOrd="0" presId="urn:microsoft.com/office/officeart/2005/8/layout/hList1"/>
    <dgm:cxn modelId="{9500F9B2-BBB6-3B4E-AAEC-5EDD5B2D0E7D}" type="presParOf" srcId="{6E3B0CE2-1992-4046-B867-228FCA89ADD3}" destId="{F4FE04EB-3467-904A-834A-93850F252A6E}" srcOrd="8" destOrd="0" presId="urn:microsoft.com/office/officeart/2005/8/layout/hList1"/>
    <dgm:cxn modelId="{E411DEF9-67B4-034C-A212-53CA83A02264}" type="presParOf" srcId="{F4FE04EB-3467-904A-834A-93850F252A6E}" destId="{417416A7-C8EC-E244-BFDB-EBFB2CB5A09B}" srcOrd="0" destOrd="0" presId="urn:microsoft.com/office/officeart/2005/8/layout/hList1"/>
    <dgm:cxn modelId="{F8F94094-1301-B647-B1B8-C63653FDBFD7}" type="presParOf" srcId="{F4FE04EB-3467-904A-834A-93850F252A6E}" destId="{CF270ACA-B385-E64C-B17A-5C7BCEEF831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AA24B4-8024-0046-BB9D-6A89D7639023}" type="doc">
      <dgm:prSet loTypeId="urn:microsoft.com/office/officeart/2005/8/layout/cycle3" loCatId="" qsTypeId="urn:microsoft.com/office/officeart/2005/8/quickstyle/simple4" qsCatId="simple" csTypeId="urn:microsoft.com/office/officeart/2005/8/colors/colorful3" csCatId="colorful" phldr="1"/>
      <dgm:spPr/>
      <dgm:t>
        <a:bodyPr/>
        <a:lstStyle/>
        <a:p>
          <a:endParaRPr lang="fr-FR"/>
        </a:p>
      </dgm:t>
    </dgm:pt>
    <dgm:pt modelId="{B7B45882-13AC-F742-AE97-1D2FDD9DDB6E}">
      <dgm:prSet phldrT="[Texte]"/>
      <dgm:spPr/>
      <dgm:t>
        <a:bodyPr/>
        <a:lstStyle/>
        <a:p>
          <a:r>
            <a:rPr lang="fr-FR" dirty="0" smtClean="0"/>
            <a:t>Le projet de vie implique l’idée d’avenir</a:t>
          </a:r>
          <a:endParaRPr lang="fr-FR" dirty="0"/>
        </a:p>
      </dgm:t>
    </dgm:pt>
    <dgm:pt modelId="{798E3D8C-36CA-154F-81A2-6E630529D649}" type="parTrans" cxnId="{5CE1FFED-FD6E-3245-A1B7-D3A653F9CEBB}">
      <dgm:prSet/>
      <dgm:spPr/>
      <dgm:t>
        <a:bodyPr/>
        <a:lstStyle/>
        <a:p>
          <a:endParaRPr lang="fr-FR"/>
        </a:p>
      </dgm:t>
    </dgm:pt>
    <dgm:pt modelId="{81806C77-103F-5547-8309-3C05D2921091}" type="sibTrans" cxnId="{5CE1FFED-FD6E-3245-A1B7-D3A653F9CEBB}">
      <dgm:prSet/>
      <dgm:spPr/>
      <dgm:t>
        <a:bodyPr/>
        <a:lstStyle/>
        <a:p>
          <a:endParaRPr lang="fr-FR"/>
        </a:p>
      </dgm:t>
    </dgm:pt>
    <dgm:pt modelId="{E366DA16-6D01-8E4B-8481-171FF48BE0CF}">
      <dgm:prSet phldrT="[Texte]"/>
      <dgm:spPr/>
      <dgm:t>
        <a:bodyPr/>
        <a:lstStyle/>
        <a:p>
          <a:r>
            <a:rPr lang="fr-FR" dirty="0" smtClean="0"/>
            <a:t>Mais l’avenir peut être source d’angoisse</a:t>
          </a:r>
        </a:p>
        <a:p>
          <a:r>
            <a:rPr lang="fr-FR" i="1" dirty="0" smtClean="0"/>
            <a:t>Je vis au jour le jour</a:t>
          </a:r>
        </a:p>
        <a:p>
          <a:r>
            <a:rPr lang="fr-FR" i="1" dirty="0" smtClean="0"/>
            <a:t>Je ne fais plus de projets</a:t>
          </a:r>
          <a:endParaRPr lang="fr-FR" i="1" dirty="0"/>
        </a:p>
      </dgm:t>
    </dgm:pt>
    <dgm:pt modelId="{1110A8CE-CC93-BF48-BA9C-8F428E29D618}" type="parTrans" cxnId="{16927078-411D-8B49-94E8-756E9DBE371C}">
      <dgm:prSet/>
      <dgm:spPr/>
      <dgm:t>
        <a:bodyPr/>
        <a:lstStyle/>
        <a:p>
          <a:endParaRPr lang="fr-FR"/>
        </a:p>
      </dgm:t>
    </dgm:pt>
    <dgm:pt modelId="{91A39CCD-BE20-7E41-98E9-5B0E4441756B}" type="sibTrans" cxnId="{16927078-411D-8B49-94E8-756E9DBE371C}">
      <dgm:prSet/>
      <dgm:spPr/>
      <dgm:t>
        <a:bodyPr/>
        <a:lstStyle/>
        <a:p>
          <a:endParaRPr lang="fr-FR"/>
        </a:p>
      </dgm:t>
    </dgm:pt>
    <dgm:pt modelId="{14AC89FB-AE21-B943-876D-943A3C13F487}">
      <dgm:prSet phldrT="[Texte]"/>
      <dgm:spPr/>
      <dgm:t>
        <a:bodyPr/>
        <a:lstStyle/>
        <a:p>
          <a:r>
            <a:rPr lang="fr-FR" dirty="0" smtClean="0"/>
            <a:t>En lien avec le rapport au temps bouleversé potentiellement </a:t>
          </a:r>
        </a:p>
        <a:p>
          <a:r>
            <a:rPr lang="fr-FR" dirty="0" smtClean="0"/>
            <a:t>Par l’événement traumatique</a:t>
          </a:r>
          <a:endParaRPr lang="fr-FR" dirty="0"/>
        </a:p>
      </dgm:t>
    </dgm:pt>
    <dgm:pt modelId="{0DACBDA4-FFFF-A648-A898-7BFE0654E9DE}" type="parTrans" cxnId="{E7DD5F54-6C55-3D42-933F-76D5C8A0138B}">
      <dgm:prSet/>
      <dgm:spPr/>
      <dgm:t>
        <a:bodyPr/>
        <a:lstStyle/>
        <a:p>
          <a:endParaRPr lang="fr-FR"/>
        </a:p>
      </dgm:t>
    </dgm:pt>
    <dgm:pt modelId="{C89E92EC-09A1-6F47-BE0F-65049FDA6058}" type="sibTrans" cxnId="{E7DD5F54-6C55-3D42-933F-76D5C8A0138B}">
      <dgm:prSet/>
      <dgm:spPr/>
      <dgm:t>
        <a:bodyPr/>
        <a:lstStyle/>
        <a:p>
          <a:endParaRPr lang="fr-FR"/>
        </a:p>
      </dgm:t>
    </dgm:pt>
    <dgm:pt modelId="{63D1650E-2BD7-624C-A08F-250702629164}">
      <dgm:prSet phldrT="[Texte]"/>
      <dgm:spPr/>
      <dgm:t>
        <a:bodyPr/>
        <a:lstStyle/>
        <a:p>
          <a:r>
            <a:rPr lang="fr-FR" dirty="0" smtClean="0"/>
            <a:t>Dans</a:t>
          </a:r>
          <a:r>
            <a:rPr lang="fr-FR" baseline="0" dirty="0" smtClean="0"/>
            <a:t> ce contexte, l’avenir perçu comme incertain voir négatif =&gt; difficulté à envisager le projet de vie</a:t>
          </a:r>
          <a:endParaRPr lang="fr-FR" dirty="0"/>
        </a:p>
      </dgm:t>
    </dgm:pt>
    <dgm:pt modelId="{DBF152C8-0F92-B046-8549-694E448B51AF}" type="parTrans" cxnId="{222355BB-DD95-6147-A979-BD7E2FB13479}">
      <dgm:prSet/>
      <dgm:spPr/>
      <dgm:t>
        <a:bodyPr/>
        <a:lstStyle/>
        <a:p>
          <a:endParaRPr lang="fr-FR"/>
        </a:p>
      </dgm:t>
    </dgm:pt>
    <dgm:pt modelId="{DB71AFB3-3D5A-964C-AB6C-9A3C5E86D48C}" type="sibTrans" cxnId="{222355BB-DD95-6147-A979-BD7E2FB13479}">
      <dgm:prSet/>
      <dgm:spPr/>
      <dgm:t>
        <a:bodyPr/>
        <a:lstStyle/>
        <a:p>
          <a:endParaRPr lang="fr-FR"/>
        </a:p>
      </dgm:t>
    </dgm:pt>
    <dgm:pt modelId="{5FC7A29C-4F45-824A-AAF9-B0D553B88167}" type="pres">
      <dgm:prSet presAssocID="{41AA24B4-8024-0046-BB9D-6A89D7639023}" presName="Name0" presStyleCnt="0">
        <dgm:presLayoutVars>
          <dgm:dir/>
          <dgm:resizeHandles val="exact"/>
        </dgm:presLayoutVars>
      </dgm:prSet>
      <dgm:spPr/>
      <dgm:t>
        <a:bodyPr/>
        <a:lstStyle/>
        <a:p>
          <a:endParaRPr lang="fr-FR"/>
        </a:p>
      </dgm:t>
    </dgm:pt>
    <dgm:pt modelId="{7044396A-E9DC-AF44-92E1-77B653D1F7FA}" type="pres">
      <dgm:prSet presAssocID="{41AA24B4-8024-0046-BB9D-6A89D7639023}" presName="cycle" presStyleCnt="0"/>
      <dgm:spPr/>
    </dgm:pt>
    <dgm:pt modelId="{D2B28A99-3B8B-B049-AEF7-0BD2431DA094}" type="pres">
      <dgm:prSet presAssocID="{B7B45882-13AC-F742-AE97-1D2FDD9DDB6E}" presName="nodeFirstNode" presStyleLbl="node1" presStyleIdx="0" presStyleCnt="4">
        <dgm:presLayoutVars>
          <dgm:bulletEnabled val="1"/>
        </dgm:presLayoutVars>
      </dgm:prSet>
      <dgm:spPr/>
      <dgm:t>
        <a:bodyPr/>
        <a:lstStyle/>
        <a:p>
          <a:endParaRPr lang="fr-FR"/>
        </a:p>
      </dgm:t>
    </dgm:pt>
    <dgm:pt modelId="{16E9E531-92B3-0B44-B10F-CCB43D465D9C}" type="pres">
      <dgm:prSet presAssocID="{81806C77-103F-5547-8309-3C05D2921091}" presName="sibTransFirstNode" presStyleLbl="bgShp" presStyleIdx="0" presStyleCnt="1"/>
      <dgm:spPr/>
      <dgm:t>
        <a:bodyPr/>
        <a:lstStyle/>
        <a:p>
          <a:endParaRPr lang="fr-FR"/>
        </a:p>
      </dgm:t>
    </dgm:pt>
    <dgm:pt modelId="{503A5232-1B11-2A42-BF5C-A9ED9E20D7CF}" type="pres">
      <dgm:prSet presAssocID="{E366DA16-6D01-8E4B-8481-171FF48BE0CF}" presName="nodeFollowingNodes" presStyleLbl="node1" presStyleIdx="1" presStyleCnt="4">
        <dgm:presLayoutVars>
          <dgm:bulletEnabled val="1"/>
        </dgm:presLayoutVars>
      </dgm:prSet>
      <dgm:spPr/>
      <dgm:t>
        <a:bodyPr/>
        <a:lstStyle/>
        <a:p>
          <a:endParaRPr lang="fr-FR"/>
        </a:p>
      </dgm:t>
    </dgm:pt>
    <dgm:pt modelId="{CB0EFB75-CC14-CD49-B456-DA9BE34AADAA}" type="pres">
      <dgm:prSet presAssocID="{14AC89FB-AE21-B943-876D-943A3C13F487}" presName="nodeFollowingNodes" presStyleLbl="node1" presStyleIdx="2" presStyleCnt="4">
        <dgm:presLayoutVars>
          <dgm:bulletEnabled val="1"/>
        </dgm:presLayoutVars>
      </dgm:prSet>
      <dgm:spPr/>
      <dgm:t>
        <a:bodyPr/>
        <a:lstStyle/>
        <a:p>
          <a:endParaRPr lang="fr-FR"/>
        </a:p>
      </dgm:t>
    </dgm:pt>
    <dgm:pt modelId="{04348A35-4F0F-424B-89F8-F84F221F37C5}" type="pres">
      <dgm:prSet presAssocID="{63D1650E-2BD7-624C-A08F-250702629164}" presName="nodeFollowingNodes" presStyleLbl="node1" presStyleIdx="3" presStyleCnt="4">
        <dgm:presLayoutVars>
          <dgm:bulletEnabled val="1"/>
        </dgm:presLayoutVars>
      </dgm:prSet>
      <dgm:spPr/>
      <dgm:t>
        <a:bodyPr/>
        <a:lstStyle/>
        <a:p>
          <a:endParaRPr lang="fr-FR"/>
        </a:p>
      </dgm:t>
    </dgm:pt>
  </dgm:ptLst>
  <dgm:cxnLst>
    <dgm:cxn modelId="{922C0F52-79BD-C44C-9BED-C61A5679DDEE}" type="presOf" srcId="{E366DA16-6D01-8E4B-8481-171FF48BE0CF}" destId="{503A5232-1B11-2A42-BF5C-A9ED9E20D7CF}" srcOrd="0" destOrd="0" presId="urn:microsoft.com/office/officeart/2005/8/layout/cycle3"/>
    <dgm:cxn modelId="{32B25F3D-0DAB-2340-9A7E-FB4C1A41A4F5}" type="presOf" srcId="{14AC89FB-AE21-B943-876D-943A3C13F487}" destId="{CB0EFB75-CC14-CD49-B456-DA9BE34AADAA}" srcOrd="0" destOrd="0" presId="urn:microsoft.com/office/officeart/2005/8/layout/cycle3"/>
    <dgm:cxn modelId="{5CE1FFED-FD6E-3245-A1B7-D3A653F9CEBB}" srcId="{41AA24B4-8024-0046-BB9D-6A89D7639023}" destId="{B7B45882-13AC-F742-AE97-1D2FDD9DDB6E}" srcOrd="0" destOrd="0" parTransId="{798E3D8C-36CA-154F-81A2-6E630529D649}" sibTransId="{81806C77-103F-5547-8309-3C05D2921091}"/>
    <dgm:cxn modelId="{E7DD5F54-6C55-3D42-933F-76D5C8A0138B}" srcId="{41AA24B4-8024-0046-BB9D-6A89D7639023}" destId="{14AC89FB-AE21-B943-876D-943A3C13F487}" srcOrd="2" destOrd="0" parTransId="{0DACBDA4-FFFF-A648-A898-7BFE0654E9DE}" sibTransId="{C89E92EC-09A1-6F47-BE0F-65049FDA6058}"/>
    <dgm:cxn modelId="{3101491E-F1F0-114C-9130-1CBC61BD020C}" type="presOf" srcId="{81806C77-103F-5547-8309-3C05D2921091}" destId="{16E9E531-92B3-0B44-B10F-CCB43D465D9C}" srcOrd="0" destOrd="0" presId="urn:microsoft.com/office/officeart/2005/8/layout/cycle3"/>
    <dgm:cxn modelId="{16927078-411D-8B49-94E8-756E9DBE371C}" srcId="{41AA24B4-8024-0046-BB9D-6A89D7639023}" destId="{E366DA16-6D01-8E4B-8481-171FF48BE0CF}" srcOrd="1" destOrd="0" parTransId="{1110A8CE-CC93-BF48-BA9C-8F428E29D618}" sibTransId="{91A39CCD-BE20-7E41-98E9-5B0E4441756B}"/>
    <dgm:cxn modelId="{222355BB-DD95-6147-A979-BD7E2FB13479}" srcId="{41AA24B4-8024-0046-BB9D-6A89D7639023}" destId="{63D1650E-2BD7-624C-A08F-250702629164}" srcOrd="3" destOrd="0" parTransId="{DBF152C8-0F92-B046-8549-694E448B51AF}" sibTransId="{DB71AFB3-3D5A-964C-AB6C-9A3C5E86D48C}"/>
    <dgm:cxn modelId="{6D6238BF-5280-9748-8135-F456E55D7ED8}" type="presOf" srcId="{41AA24B4-8024-0046-BB9D-6A89D7639023}" destId="{5FC7A29C-4F45-824A-AAF9-B0D553B88167}" srcOrd="0" destOrd="0" presId="urn:microsoft.com/office/officeart/2005/8/layout/cycle3"/>
    <dgm:cxn modelId="{4936D114-FC92-6949-8F4A-CFB0D08EDFBA}" type="presOf" srcId="{63D1650E-2BD7-624C-A08F-250702629164}" destId="{04348A35-4F0F-424B-89F8-F84F221F37C5}" srcOrd="0" destOrd="0" presId="urn:microsoft.com/office/officeart/2005/8/layout/cycle3"/>
    <dgm:cxn modelId="{4E1E4177-77A9-1F40-B9EC-B031A1D1D135}" type="presOf" srcId="{B7B45882-13AC-F742-AE97-1D2FDD9DDB6E}" destId="{D2B28A99-3B8B-B049-AEF7-0BD2431DA094}" srcOrd="0" destOrd="0" presId="urn:microsoft.com/office/officeart/2005/8/layout/cycle3"/>
    <dgm:cxn modelId="{86467CEE-D0DB-0645-B214-3A9D2BF641CC}" type="presParOf" srcId="{5FC7A29C-4F45-824A-AAF9-B0D553B88167}" destId="{7044396A-E9DC-AF44-92E1-77B653D1F7FA}" srcOrd="0" destOrd="0" presId="urn:microsoft.com/office/officeart/2005/8/layout/cycle3"/>
    <dgm:cxn modelId="{3000CD43-2347-AC44-B8A2-379D093F6D25}" type="presParOf" srcId="{7044396A-E9DC-AF44-92E1-77B653D1F7FA}" destId="{D2B28A99-3B8B-B049-AEF7-0BD2431DA094}" srcOrd="0" destOrd="0" presId="urn:microsoft.com/office/officeart/2005/8/layout/cycle3"/>
    <dgm:cxn modelId="{70EEA0E0-1C46-1E41-BB6D-0DDCAC2D3A47}" type="presParOf" srcId="{7044396A-E9DC-AF44-92E1-77B653D1F7FA}" destId="{16E9E531-92B3-0B44-B10F-CCB43D465D9C}" srcOrd="1" destOrd="0" presId="urn:microsoft.com/office/officeart/2005/8/layout/cycle3"/>
    <dgm:cxn modelId="{BF211220-FB1B-E441-8B93-C79372243E15}" type="presParOf" srcId="{7044396A-E9DC-AF44-92E1-77B653D1F7FA}" destId="{503A5232-1B11-2A42-BF5C-A9ED9E20D7CF}" srcOrd="2" destOrd="0" presId="urn:microsoft.com/office/officeart/2005/8/layout/cycle3"/>
    <dgm:cxn modelId="{DD011AF6-00E4-4445-84A1-B95DC16637CF}" type="presParOf" srcId="{7044396A-E9DC-AF44-92E1-77B653D1F7FA}" destId="{CB0EFB75-CC14-CD49-B456-DA9BE34AADAA}" srcOrd="3" destOrd="0" presId="urn:microsoft.com/office/officeart/2005/8/layout/cycle3"/>
    <dgm:cxn modelId="{9C03CD30-6D80-8548-BACA-11DB87B03442}" type="presParOf" srcId="{7044396A-E9DC-AF44-92E1-77B653D1F7FA}" destId="{04348A35-4F0F-424B-89F8-F84F221F37C5}"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0B508-E1FF-1242-BFCF-DCA7FC945804}" type="doc">
      <dgm:prSet loTypeId="urn:microsoft.com/office/officeart/2008/layout/HorizontalMultiLevelHierarchy" loCatId="" qsTypeId="urn:microsoft.com/office/officeart/2005/8/quickstyle/simple4" qsCatId="simple" csTypeId="urn:microsoft.com/office/officeart/2005/8/colors/colorful3" csCatId="colorful" phldr="1"/>
      <dgm:spPr/>
      <dgm:t>
        <a:bodyPr/>
        <a:lstStyle/>
        <a:p>
          <a:endParaRPr lang="fr-FR"/>
        </a:p>
      </dgm:t>
    </dgm:pt>
    <dgm:pt modelId="{C48CAC19-9745-F24F-9989-A01FF49B83F8}">
      <dgm:prSet phldrT="[Texte]" custT="1"/>
      <dgm:spPr/>
      <dgm:t>
        <a:bodyPr/>
        <a:lstStyle/>
        <a:p>
          <a:r>
            <a:rPr lang="fr-FR" sz="3200" dirty="0" smtClean="0"/>
            <a:t>Projet de vie</a:t>
          </a:r>
          <a:endParaRPr lang="fr-FR" sz="3200" dirty="0"/>
        </a:p>
      </dgm:t>
    </dgm:pt>
    <dgm:pt modelId="{979ADF8E-775A-894A-89B5-680FDFF8DC53}" type="parTrans" cxnId="{F07C02C8-0171-A544-ACA8-ACB83D83927E}">
      <dgm:prSet/>
      <dgm:spPr/>
      <dgm:t>
        <a:bodyPr/>
        <a:lstStyle/>
        <a:p>
          <a:endParaRPr lang="fr-FR"/>
        </a:p>
      </dgm:t>
    </dgm:pt>
    <dgm:pt modelId="{C2067706-80B6-B442-8863-C06AC662C15E}" type="sibTrans" cxnId="{F07C02C8-0171-A544-ACA8-ACB83D83927E}">
      <dgm:prSet/>
      <dgm:spPr/>
      <dgm:t>
        <a:bodyPr/>
        <a:lstStyle/>
        <a:p>
          <a:endParaRPr lang="fr-FR"/>
        </a:p>
      </dgm:t>
    </dgm:pt>
    <dgm:pt modelId="{BB591183-7177-2648-9E57-2311F98824DA}">
      <dgm:prSet phldrT="[Texte]"/>
      <dgm:spPr/>
      <dgm:t>
        <a:bodyPr/>
        <a:lstStyle/>
        <a:p>
          <a:r>
            <a:rPr lang="fr-FR" dirty="0" smtClean="0"/>
            <a:t>Développer les activités hors soins</a:t>
          </a:r>
          <a:endParaRPr lang="fr-FR" dirty="0"/>
        </a:p>
      </dgm:t>
    </dgm:pt>
    <dgm:pt modelId="{6E846779-92F1-C14B-8FE0-6C69332EE18B}" type="parTrans" cxnId="{41877CBF-75C5-C948-980A-942F81C44005}">
      <dgm:prSet/>
      <dgm:spPr/>
      <dgm:t>
        <a:bodyPr/>
        <a:lstStyle/>
        <a:p>
          <a:endParaRPr lang="fr-FR"/>
        </a:p>
      </dgm:t>
    </dgm:pt>
    <dgm:pt modelId="{66957AF8-0179-584A-BDAB-12367A61B209}" type="sibTrans" cxnId="{41877CBF-75C5-C948-980A-942F81C44005}">
      <dgm:prSet/>
      <dgm:spPr/>
      <dgm:t>
        <a:bodyPr/>
        <a:lstStyle/>
        <a:p>
          <a:endParaRPr lang="fr-FR"/>
        </a:p>
      </dgm:t>
    </dgm:pt>
    <dgm:pt modelId="{52579D4B-07B1-6842-BBD5-7E9AA56026C4}">
      <dgm:prSet phldrT="[Texte]"/>
      <dgm:spPr/>
      <dgm:t>
        <a:bodyPr/>
        <a:lstStyle/>
        <a:p>
          <a:r>
            <a:rPr lang="fr-FR" dirty="0" smtClean="0"/>
            <a:t>Des sorties à l’extérieur</a:t>
          </a:r>
          <a:endParaRPr lang="fr-FR" dirty="0"/>
        </a:p>
      </dgm:t>
    </dgm:pt>
    <dgm:pt modelId="{B04197A1-26A8-FE42-B967-E38984CDC969}" type="parTrans" cxnId="{339C41AA-11F4-6C4D-80F9-835407360E06}">
      <dgm:prSet/>
      <dgm:spPr/>
      <dgm:t>
        <a:bodyPr/>
        <a:lstStyle/>
        <a:p>
          <a:endParaRPr lang="fr-FR"/>
        </a:p>
      </dgm:t>
    </dgm:pt>
    <dgm:pt modelId="{C6318556-08CA-E544-8452-2144336DE5CB}" type="sibTrans" cxnId="{339C41AA-11F4-6C4D-80F9-835407360E06}">
      <dgm:prSet/>
      <dgm:spPr/>
      <dgm:t>
        <a:bodyPr/>
        <a:lstStyle/>
        <a:p>
          <a:endParaRPr lang="fr-FR"/>
        </a:p>
      </dgm:t>
    </dgm:pt>
    <dgm:pt modelId="{25CA23B8-5F14-8D4C-A101-56CEF225C381}">
      <dgm:prSet phldrT="[Texte]"/>
      <dgm:spPr/>
      <dgm:t>
        <a:bodyPr/>
        <a:lstStyle/>
        <a:p>
          <a:r>
            <a:rPr lang="fr-FR" dirty="0" smtClean="0"/>
            <a:t>Des activités en groupe</a:t>
          </a:r>
          <a:endParaRPr lang="fr-FR" dirty="0"/>
        </a:p>
      </dgm:t>
    </dgm:pt>
    <dgm:pt modelId="{DA450768-4B41-0747-A701-F6F9F269AD9D}" type="parTrans" cxnId="{D0960004-FF18-1E45-9809-0B00E511660E}">
      <dgm:prSet/>
      <dgm:spPr/>
      <dgm:t>
        <a:bodyPr/>
        <a:lstStyle/>
        <a:p>
          <a:endParaRPr lang="fr-FR"/>
        </a:p>
      </dgm:t>
    </dgm:pt>
    <dgm:pt modelId="{DC06BB0D-D59B-114D-BBB1-40FB5D7EFA6B}" type="sibTrans" cxnId="{D0960004-FF18-1E45-9809-0B00E511660E}">
      <dgm:prSet/>
      <dgm:spPr/>
      <dgm:t>
        <a:bodyPr/>
        <a:lstStyle/>
        <a:p>
          <a:endParaRPr lang="fr-FR"/>
        </a:p>
      </dgm:t>
    </dgm:pt>
    <dgm:pt modelId="{81BE1FBB-A8D4-9A4D-9BC6-84B92A824690}">
      <dgm:prSet phldrT="[Texte]"/>
      <dgm:spPr/>
      <dgm:t>
        <a:bodyPr/>
        <a:lstStyle/>
        <a:p>
          <a:r>
            <a:rPr lang="fr-FR" dirty="0" smtClean="0"/>
            <a:t>Activités personnalisées</a:t>
          </a:r>
          <a:endParaRPr lang="fr-FR" dirty="0"/>
        </a:p>
      </dgm:t>
    </dgm:pt>
    <dgm:pt modelId="{8D91F43D-493C-AA48-BEED-BDDE989D2732}" type="parTrans" cxnId="{5B9ABB80-6709-FF48-A517-4DA8687C3F4F}">
      <dgm:prSet/>
      <dgm:spPr/>
      <dgm:t>
        <a:bodyPr/>
        <a:lstStyle/>
        <a:p>
          <a:endParaRPr lang="fr-FR"/>
        </a:p>
      </dgm:t>
    </dgm:pt>
    <dgm:pt modelId="{820EC47F-1908-3944-8404-5C9C1094E0C4}" type="sibTrans" cxnId="{5B9ABB80-6709-FF48-A517-4DA8687C3F4F}">
      <dgm:prSet/>
      <dgm:spPr/>
      <dgm:t>
        <a:bodyPr/>
        <a:lstStyle/>
        <a:p>
          <a:endParaRPr lang="fr-FR"/>
        </a:p>
      </dgm:t>
    </dgm:pt>
    <dgm:pt modelId="{2E64349B-F3E4-3446-8E28-AC06A2C96FF3}">
      <dgm:prSet phldrT="[Texte]"/>
      <dgm:spPr/>
      <dgm:t>
        <a:bodyPr/>
        <a:lstStyle/>
        <a:p>
          <a:r>
            <a:rPr lang="fr-FR" dirty="0" smtClean="0"/>
            <a:t>Rechercher le confort</a:t>
          </a:r>
          <a:endParaRPr lang="fr-FR" dirty="0"/>
        </a:p>
      </dgm:t>
    </dgm:pt>
    <dgm:pt modelId="{5A7963FA-1098-8843-9AF6-42EF56BB9BD6}" type="parTrans" cxnId="{AC27F008-C7B0-4C45-A038-8CB2A7F40A90}">
      <dgm:prSet/>
      <dgm:spPr/>
      <dgm:t>
        <a:bodyPr/>
        <a:lstStyle/>
        <a:p>
          <a:endParaRPr lang="fr-FR"/>
        </a:p>
      </dgm:t>
    </dgm:pt>
    <dgm:pt modelId="{54797E8E-1AC7-8D41-9B5F-4DBED98DC697}" type="sibTrans" cxnId="{AC27F008-C7B0-4C45-A038-8CB2A7F40A90}">
      <dgm:prSet/>
      <dgm:spPr/>
      <dgm:t>
        <a:bodyPr/>
        <a:lstStyle/>
        <a:p>
          <a:endParaRPr lang="fr-FR"/>
        </a:p>
      </dgm:t>
    </dgm:pt>
    <dgm:pt modelId="{457E8C06-E66A-BA4E-A847-33E9492625EA}">
      <dgm:prSet phldrT="[Texte]"/>
      <dgm:spPr/>
      <dgm:t>
        <a:bodyPr/>
        <a:lstStyle/>
        <a:p>
          <a:r>
            <a:rPr lang="fr-FR" dirty="0" smtClean="0"/>
            <a:t>Maintenir les habitudes de vie</a:t>
          </a:r>
          <a:endParaRPr lang="fr-FR" dirty="0"/>
        </a:p>
      </dgm:t>
    </dgm:pt>
    <dgm:pt modelId="{99C4E69C-6DAE-494F-AED6-F4E4FEA2039B}" type="parTrans" cxnId="{AC59D31E-E23B-2F4F-BC80-BF726399056C}">
      <dgm:prSet/>
      <dgm:spPr/>
      <dgm:t>
        <a:bodyPr/>
        <a:lstStyle/>
        <a:p>
          <a:endParaRPr lang="fr-FR"/>
        </a:p>
      </dgm:t>
    </dgm:pt>
    <dgm:pt modelId="{306937F6-0384-1649-B676-0CE418E27EAF}" type="sibTrans" cxnId="{AC59D31E-E23B-2F4F-BC80-BF726399056C}">
      <dgm:prSet/>
      <dgm:spPr/>
      <dgm:t>
        <a:bodyPr/>
        <a:lstStyle/>
        <a:p>
          <a:endParaRPr lang="fr-FR"/>
        </a:p>
      </dgm:t>
    </dgm:pt>
    <dgm:pt modelId="{75EFE6B3-4EE2-BC44-8CBF-7E1719713675}">
      <dgm:prSet phldrT="[Texte]"/>
      <dgm:spPr/>
      <dgm:t>
        <a:bodyPr/>
        <a:lstStyle/>
        <a:p>
          <a:r>
            <a:rPr lang="fr-FR" dirty="0" smtClean="0"/>
            <a:t>Rechercher une continuité d’existence</a:t>
          </a:r>
          <a:endParaRPr lang="fr-FR" dirty="0"/>
        </a:p>
      </dgm:t>
    </dgm:pt>
    <dgm:pt modelId="{804DCF9F-D4C8-3C4C-82F3-7059A0614746}" type="parTrans" cxnId="{5481B6C7-B7CC-724D-BCF9-1C1B03C67C8C}">
      <dgm:prSet/>
      <dgm:spPr/>
      <dgm:t>
        <a:bodyPr/>
        <a:lstStyle/>
        <a:p>
          <a:endParaRPr lang="fr-FR"/>
        </a:p>
      </dgm:t>
    </dgm:pt>
    <dgm:pt modelId="{E583289E-F9D9-F04B-AB4E-901D47E9F381}" type="sibTrans" cxnId="{5481B6C7-B7CC-724D-BCF9-1C1B03C67C8C}">
      <dgm:prSet/>
      <dgm:spPr/>
      <dgm:t>
        <a:bodyPr/>
        <a:lstStyle/>
        <a:p>
          <a:endParaRPr lang="fr-FR"/>
        </a:p>
      </dgm:t>
    </dgm:pt>
    <dgm:pt modelId="{BF79A1D3-034F-E946-80B0-5B20CD318156}">
      <dgm:prSet phldrT="[Texte]"/>
      <dgm:spPr/>
      <dgm:t>
        <a:bodyPr/>
        <a:lstStyle/>
        <a:p>
          <a:r>
            <a:rPr lang="fr-FR" dirty="0" smtClean="0"/>
            <a:t>Les relations avec l’entourage</a:t>
          </a:r>
          <a:endParaRPr lang="fr-FR" dirty="0"/>
        </a:p>
      </dgm:t>
    </dgm:pt>
    <dgm:pt modelId="{30C4ABDC-133B-374F-A3B0-1330BFBA38A4}" type="parTrans" cxnId="{1803EEC3-3710-0448-A764-711436262AB8}">
      <dgm:prSet/>
      <dgm:spPr/>
      <dgm:t>
        <a:bodyPr/>
        <a:lstStyle/>
        <a:p>
          <a:endParaRPr lang="fr-FR"/>
        </a:p>
      </dgm:t>
    </dgm:pt>
    <dgm:pt modelId="{8A88B6A1-67C2-F648-8B2F-6FAAC5B24A63}" type="sibTrans" cxnId="{1803EEC3-3710-0448-A764-711436262AB8}">
      <dgm:prSet/>
      <dgm:spPr/>
      <dgm:t>
        <a:bodyPr/>
        <a:lstStyle/>
        <a:p>
          <a:endParaRPr lang="fr-FR"/>
        </a:p>
      </dgm:t>
    </dgm:pt>
    <dgm:pt modelId="{03C8A201-4DE0-C246-97FD-BD290A72427D}" type="pres">
      <dgm:prSet presAssocID="{E260B508-E1FF-1242-BFCF-DCA7FC945804}" presName="Name0" presStyleCnt="0">
        <dgm:presLayoutVars>
          <dgm:chPref val="1"/>
          <dgm:dir/>
          <dgm:animOne val="branch"/>
          <dgm:animLvl val="lvl"/>
          <dgm:resizeHandles val="exact"/>
        </dgm:presLayoutVars>
      </dgm:prSet>
      <dgm:spPr/>
      <dgm:t>
        <a:bodyPr/>
        <a:lstStyle/>
        <a:p>
          <a:endParaRPr lang="fr-FR"/>
        </a:p>
      </dgm:t>
    </dgm:pt>
    <dgm:pt modelId="{8132527A-78B4-B04F-8C74-241F386FE450}" type="pres">
      <dgm:prSet presAssocID="{C48CAC19-9745-F24F-9989-A01FF49B83F8}" presName="root1" presStyleCnt="0"/>
      <dgm:spPr/>
    </dgm:pt>
    <dgm:pt modelId="{73AC17E7-E70D-2749-8DE2-C58D48367EAB}" type="pres">
      <dgm:prSet presAssocID="{C48CAC19-9745-F24F-9989-A01FF49B83F8}" presName="LevelOneTextNode" presStyleLbl="node0" presStyleIdx="0" presStyleCnt="1" custLinFactNeighborX="-5881">
        <dgm:presLayoutVars>
          <dgm:chPref val="3"/>
        </dgm:presLayoutVars>
      </dgm:prSet>
      <dgm:spPr/>
      <dgm:t>
        <a:bodyPr/>
        <a:lstStyle/>
        <a:p>
          <a:endParaRPr lang="fr-FR"/>
        </a:p>
      </dgm:t>
    </dgm:pt>
    <dgm:pt modelId="{8726C64F-1527-B34B-8608-49B5C35C736C}" type="pres">
      <dgm:prSet presAssocID="{C48CAC19-9745-F24F-9989-A01FF49B83F8}" presName="level2hierChild" presStyleCnt="0"/>
      <dgm:spPr/>
    </dgm:pt>
    <dgm:pt modelId="{FE9AAC2D-14FE-0040-8448-4AEE83461001}" type="pres">
      <dgm:prSet presAssocID="{6E846779-92F1-C14B-8FE0-6C69332EE18B}" presName="conn2-1" presStyleLbl="parChTrans1D2" presStyleIdx="0" presStyleCnt="8"/>
      <dgm:spPr/>
      <dgm:t>
        <a:bodyPr/>
        <a:lstStyle/>
        <a:p>
          <a:endParaRPr lang="fr-FR"/>
        </a:p>
      </dgm:t>
    </dgm:pt>
    <dgm:pt modelId="{488DB34E-311D-BA4A-A8ED-90ABC0AAEE79}" type="pres">
      <dgm:prSet presAssocID="{6E846779-92F1-C14B-8FE0-6C69332EE18B}" presName="connTx" presStyleLbl="parChTrans1D2" presStyleIdx="0" presStyleCnt="8"/>
      <dgm:spPr/>
      <dgm:t>
        <a:bodyPr/>
        <a:lstStyle/>
        <a:p>
          <a:endParaRPr lang="fr-FR"/>
        </a:p>
      </dgm:t>
    </dgm:pt>
    <dgm:pt modelId="{17D88EE8-0C99-B84A-908E-799D03213AE3}" type="pres">
      <dgm:prSet presAssocID="{BB591183-7177-2648-9E57-2311F98824DA}" presName="root2" presStyleCnt="0"/>
      <dgm:spPr/>
    </dgm:pt>
    <dgm:pt modelId="{E436CFA7-87A9-AC48-9BD6-C0C3AC2E3D31}" type="pres">
      <dgm:prSet presAssocID="{BB591183-7177-2648-9E57-2311F98824DA}" presName="LevelTwoTextNode" presStyleLbl="node2" presStyleIdx="0" presStyleCnt="8" custScaleX="157348">
        <dgm:presLayoutVars>
          <dgm:chPref val="3"/>
        </dgm:presLayoutVars>
      </dgm:prSet>
      <dgm:spPr/>
      <dgm:t>
        <a:bodyPr/>
        <a:lstStyle/>
        <a:p>
          <a:endParaRPr lang="fr-FR"/>
        </a:p>
      </dgm:t>
    </dgm:pt>
    <dgm:pt modelId="{647157EF-ABEE-1C47-8749-145ECABDE58B}" type="pres">
      <dgm:prSet presAssocID="{BB591183-7177-2648-9E57-2311F98824DA}" presName="level3hierChild" presStyleCnt="0"/>
      <dgm:spPr/>
    </dgm:pt>
    <dgm:pt modelId="{A4101601-68A3-6342-8085-8A1E624E46E3}" type="pres">
      <dgm:prSet presAssocID="{8D91F43D-493C-AA48-BEED-BDDE989D2732}" presName="conn2-1" presStyleLbl="parChTrans1D2" presStyleIdx="1" presStyleCnt="8"/>
      <dgm:spPr/>
      <dgm:t>
        <a:bodyPr/>
        <a:lstStyle/>
        <a:p>
          <a:endParaRPr lang="fr-FR"/>
        </a:p>
      </dgm:t>
    </dgm:pt>
    <dgm:pt modelId="{4C4B78AB-0696-EC42-AA49-F905F3D5CA19}" type="pres">
      <dgm:prSet presAssocID="{8D91F43D-493C-AA48-BEED-BDDE989D2732}" presName="connTx" presStyleLbl="parChTrans1D2" presStyleIdx="1" presStyleCnt="8"/>
      <dgm:spPr/>
      <dgm:t>
        <a:bodyPr/>
        <a:lstStyle/>
        <a:p>
          <a:endParaRPr lang="fr-FR"/>
        </a:p>
      </dgm:t>
    </dgm:pt>
    <dgm:pt modelId="{3969C18E-EB5E-9C49-AD38-48E68FF5479A}" type="pres">
      <dgm:prSet presAssocID="{81BE1FBB-A8D4-9A4D-9BC6-84B92A824690}" presName="root2" presStyleCnt="0"/>
      <dgm:spPr/>
    </dgm:pt>
    <dgm:pt modelId="{1C403085-1F0D-7D40-BF26-7DE7EC7638BE}" type="pres">
      <dgm:prSet presAssocID="{81BE1FBB-A8D4-9A4D-9BC6-84B92A824690}" presName="LevelTwoTextNode" presStyleLbl="node2" presStyleIdx="1" presStyleCnt="8" custScaleX="156027">
        <dgm:presLayoutVars>
          <dgm:chPref val="3"/>
        </dgm:presLayoutVars>
      </dgm:prSet>
      <dgm:spPr/>
      <dgm:t>
        <a:bodyPr/>
        <a:lstStyle/>
        <a:p>
          <a:endParaRPr lang="fr-FR"/>
        </a:p>
      </dgm:t>
    </dgm:pt>
    <dgm:pt modelId="{45AC8FE3-DAFF-0C4A-B231-D2CD1EAFC83F}" type="pres">
      <dgm:prSet presAssocID="{81BE1FBB-A8D4-9A4D-9BC6-84B92A824690}" presName="level3hierChild" presStyleCnt="0"/>
      <dgm:spPr/>
    </dgm:pt>
    <dgm:pt modelId="{360B7012-728A-B944-8B87-531F055DB273}" type="pres">
      <dgm:prSet presAssocID="{B04197A1-26A8-FE42-B967-E38984CDC969}" presName="conn2-1" presStyleLbl="parChTrans1D2" presStyleIdx="2" presStyleCnt="8"/>
      <dgm:spPr/>
      <dgm:t>
        <a:bodyPr/>
        <a:lstStyle/>
        <a:p>
          <a:endParaRPr lang="fr-FR"/>
        </a:p>
      </dgm:t>
    </dgm:pt>
    <dgm:pt modelId="{8B84ABB9-4FB4-E04E-A471-85E61C0D01B1}" type="pres">
      <dgm:prSet presAssocID="{B04197A1-26A8-FE42-B967-E38984CDC969}" presName="connTx" presStyleLbl="parChTrans1D2" presStyleIdx="2" presStyleCnt="8"/>
      <dgm:spPr/>
      <dgm:t>
        <a:bodyPr/>
        <a:lstStyle/>
        <a:p>
          <a:endParaRPr lang="fr-FR"/>
        </a:p>
      </dgm:t>
    </dgm:pt>
    <dgm:pt modelId="{05D350D2-8B42-4848-9144-9210BDE6C259}" type="pres">
      <dgm:prSet presAssocID="{52579D4B-07B1-6842-BBD5-7E9AA56026C4}" presName="root2" presStyleCnt="0"/>
      <dgm:spPr/>
    </dgm:pt>
    <dgm:pt modelId="{D982D9CE-19FC-A04B-9F42-AAA6C7A8A73A}" type="pres">
      <dgm:prSet presAssocID="{52579D4B-07B1-6842-BBD5-7E9AA56026C4}" presName="LevelTwoTextNode" presStyleLbl="node2" presStyleIdx="2" presStyleCnt="8" custScaleX="155980">
        <dgm:presLayoutVars>
          <dgm:chPref val="3"/>
        </dgm:presLayoutVars>
      </dgm:prSet>
      <dgm:spPr/>
      <dgm:t>
        <a:bodyPr/>
        <a:lstStyle/>
        <a:p>
          <a:endParaRPr lang="fr-FR"/>
        </a:p>
      </dgm:t>
    </dgm:pt>
    <dgm:pt modelId="{14F5D5FA-6BBA-AE4A-8233-06573DD803D2}" type="pres">
      <dgm:prSet presAssocID="{52579D4B-07B1-6842-BBD5-7E9AA56026C4}" presName="level3hierChild" presStyleCnt="0"/>
      <dgm:spPr/>
    </dgm:pt>
    <dgm:pt modelId="{4FBE49E6-504C-2049-9DAE-B99501D6521D}" type="pres">
      <dgm:prSet presAssocID="{DA450768-4B41-0747-A701-F6F9F269AD9D}" presName="conn2-1" presStyleLbl="parChTrans1D2" presStyleIdx="3" presStyleCnt="8"/>
      <dgm:spPr/>
      <dgm:t>
        <a:bodyPr/>
        <a:lstStyle/>
        <a:p>
          <a:endParaRPr lang="fr-FR"/>
        </a:p>
      </dgm:t>
    </dgm:pt>
    <dgm:pt modelId="{B96D2BFB-A0D7-3A4E-B46E-DDAF0092D614}" type="pres">
      <dgm:prSet presAssocID="{DA450768-4B41-0747-A701-F6F9F269AD9D}" presName="connTx" presStyleLbl="parChTrans1D2" presStyleIdx="3" presStyleCnt="8"/>
      <dgm:spPr/>
      <dgm:t>
        <a:bodyPr/>
        <a:lstStyle/>
        <a:p>
          <a:endParaRPr lang="fr-FR"/>
        </a:p>
      </dgm:t>
    </dgm:pt>
    <dgm:pt modelId="{80309F7F-DE2A-EF42-939B-A702AE0EC118}" type="pres">
      <dgm:prSet presAssocID="{25CA23B8-5F14-8D4C-A101-56CEF225C381}" presName="root2" presStyleCnt="0"/>
      <dgm:spPr/>
    </dgm:pt>
    <dgm:pt modelId="{4430957C-1082-7240-9C6E-5EEB38ABCC11}" type="pres">
      <dgm:prSet presAssocID="{25CA23B8-5F14-8D4C-A101-56CEF225C381}" presName="LevelTwoTextNode" presStyleLbl="node2" presStyleIdx="3" presStyleCnt="8" custScaleX="155980">
        <dgm:presLayoutVars>
          <dgm:chPref val="3"/>
        </dgm:presLayoutVars>
      </dgm:prSet>
      <dgm:spPr/>
      <dgm:t>
        <a:bodyPr/>
        <a:lstStyle/>
        <a:p>
          <a:endParaRPr lang="fr-FR"/>
        </a:p>
      </dgm:t>
    </dgm:pt>
    <dgm:pt modelId="{E21D0BE3-04C3-DF4B-B24B-124B1894617A}" type="pres">
      <dgm:prSet presAssocID="{25CA23B8-5F14-8D4C-A101-56CEF225C381}" presName="level3hierChild" presStyleCnt="0"/>
      <dgm:spPr/>
    </dgm:pt>
    <dgm:pt modelId="{C8C183E9-46C6-F040-BED7-3EEE24D4644C}" type="pres">
      <dgm:prSet presAssocID="{5A7963FA-1098-8843-9AF6-42EF56BB9BD6}" presName="conn2-1" presStyleLbl="parChTrans1D2" presStyleIdx="4" presStyleCnt="8"/>
      <dgm:spPr/>
      <dgm:t>
        <a:bodyPr/>
        <a:lstStyle/>
        <a:p>
          <a:endParaRPr lang="fr-FR"/>
        </a:p>
      </dgm:t>
    </dgm:pt>
    <dgm:pt modelId="{9B4AC106-EB96-2849-B697-7360A0B84FFB}" type="pres">
      <dgm:prSet presAssocID="{5A7963FA-1098-8843-9AF6-42EF56BB9BD6}" presName="connTx" presStyleLbl="parChTrans1D2" presStyleIdx="4" presStyleCnt="8"/>
      <dgm:spPr/>
      <dgm:t>
        <a:bodyPr/>
        <a:lstStyle/>
        <a:p>
          <a:endParaRPr lang="fr-FR"/>
        </a:p>
      </dgm:t>
    </dgm:pt>
    <dgm:pt modelId="{F3F9ACAA-AA8A-CE4A-8778-9C26DFDDE88C}" type="pres">
      <dgm:prSet presAssocID="{2E64349B-F3E4-3446-8E28-AC06A2C96FF3}" presName="root2" presStyleCnt="0"/>
      <dgm:spPr/>
    </dgm:pt>
    <dgm:pt modelId="{734A6BFA-4C81-2249-92A8-6D757DEC31BA}" type="pres">
      <dgm:prSet presAssocID="{2E64349B-F3E4-3446-8E28-AC06A2C96FF3}" presName="LevelTwoTextNode" presStyleLbl="node2" presStyleIdx="4" presStyleCnt="8" custScaleX="157441">
        <dgm:presLayoutVars>
          <dgm:chPref val="3"/>
        </dgm:presLayoutVars>
      </dgm:prSet>
      <dgm:spPr/>
      <dgm:t>
        <a:bodyPr/>
        <a:lstStyle/>
        <a:p>
          <a:endParaRPr lang="fr-FR"/>
        </a:p>
      </dgm:t>
    </dgm:pt>
    <dgm:pt modelId="{FED0768E-6534-1F43-890E-6701EC1BE646}" type="pres">
      <dgm:prSet presAssocID="{2E64349B-F3E4-3446-8E28-AC06A2C96FF3}" presName="level3hierChild" presStyleCnt="0"/>
      <dgm:spPr/>
    </dgm:pt>
    <dgm:pt modelId="{49357670-DE6C-854D-8E23-7FEB32ED8C26}" type="pres">
      <dgm:prSet presAssocID="{30C4ABDC-133B-374F-A3B0-1330BFBA38A4}" presName="conn2-1" presStyleLbl="parChTrans1D2" presStyleIdx="5" presStyleCnt="8"/>
      <dgm:spPr/>
      <dgm:t>
        <a:bodyPr/>
        <a:lstStyle/>
        <a:p>
          <a:endParaRPr lang="fr-FR"/>
        </a:p>
      </dgm:t>
    </dgm:pt>
    <dgm:pt modelId="{4EAEFCFE-2948-3A4D-A0EE-04C5D4F0CDBE}" type="pres">
      <dgm:prSet presAssocID="{30C4ABDC-133B-374F-A3B0-1330BFBA38A4}" presName="connTx" presStyleLbl="parChTrans1D2" presStyleIdx="5" presStyleCnt="8"/>
      <dgm:spPr/>
      <dgm:t>
        <a:bodyPr/>
        <a:lstStyle/>
        <a:p>
          <a:endParaRPr lang="fr-FR"/>
        </a:p>
      </dgm:t>
    </dgm:pt>
    <dgm:pt modelId="{3BEF55ED-A62C-814C-BB82-EE35B0C76279}" type="pres">
      <dgm:prSet presAssocID="{BF79A1D3-034F-E946-80B0-5B20CD318156}" presName="root2" presStyleCnt="0"/>
      <dgm:spPr/>
    </dgm:pt>
    <dgm:pt modelId="{6D8C6460-F749-FA40-A7DF-435FFA2FB59A}" type="pres">
      <dgm:prSet presAssocID="{BF79A1D3-034F-E946-80B0-5B20CD318156}" presName="LevelTwoTextNode" presStyleLbl="node2" presStyleIdx="5" presStyleCnt="8" custScaleX="157441">
        <dgm:presLayoutVars>
          <dgm:chPref val="3"/>
        </dgm:presLayoutVars>
      </dgm:prSet>
      <dgm:spPr/>
      <dgm:t>
        <a:bodyPr/>
        <a:lstStyle/>
        <a:p>
          <a:endParaRPr lang="fr-FR"/>
        </a:p>
      </dgm:t>
    </dgm:pt>
    <dgm:pt modelId="{5F91A9E8-A062-904F-BCF8-66ABCCC61026}" type="pres">
      <dgm:prSet presAssocID="{BF79A1D3-034F-E946-80B0-5B20CD318156}" presName="level3hierChild" presStyleCnt="0"/>
      <dgm:spPr/>
    </dgm:pt>
    <dgm:pt modelId="{CBFFD83A-7F52-3741-B4CE-0C315BA73178}" type="pres">
      <dgm:prSet presAssocID="{99C4E69C-6DAE-494F-AED6-F4E4FEA2039B}" presName="conn2-1" presStyleLbl="parChTrans1D2" presStyleIdx="6" presStyleCnt="8"/>
      <dgm:spPr/>
      <dgm:t>
        <a:bodyPr/>
        <a:lstStyle/>
        <a:p>
          <a:endParaRPr lang="fr-FR"/>
        </a:p>
      </dgm:t>
    </dgm:pt>
    <dgm:pt modelId="{494ED0F4-CB4C-9949-A24A-A9DBB0A8C5C3}" type="pres">
      <dgm:prSet presAssocID="{99C4E69C-6DAE-494F-AED6-F4E4FEA2039B}" presName="connTx" presStyleLbl="parChTrans1D2" presStyleIdx="6" presStyleCnt="8"/>
      <dgm:spPr/>
      <dgm:t>
        <a:bodyPr/>
        <a:lstStyle/>
        <a:p>
          <a:endParaRPr lang="fr-FR"/>
        </a:p>
      </dgm:t>
    </dgm:pt>
    <dgm:pt modelId="{B6BAAED6-C202-E946-A256-4C9A946BFAA3}" type="pres">
      <dgm:prSet presAssocID="{457E8C06-E66A-BA4E-A847-33E9492625EA}" presName="root2" presStyleCnt="0"/>
      <dgm:spPr/>
    </dgm:pt>
    <dgm:pt modelId="{A7614D52-AA6D-994F-80E5-AF7FCA8A0ABF}" type="pres">
      <dgm:prSet presAssocID="{457E8C06-E66A-BA4E-A847-33E9492625EA}" presName="LevelTwoTextNode" presStyleLbl="node2" presStyleIdx="6" presStyleCnt="8" custScaleX="156046">
        <dgm:presLayoutVars>
          <dgm:chPref val="3"/>
        </dgm:presLayoutVars>
      </dgm:prSet>
      <dgm:spPr/>
      <dgm:t>
        <a:bodyPr/>
        <a:lstStyle/>
        <a:p>
          <a:endParaRPr lang="fr-FR"/>
        </a:p>
      </dgm:t>
    </dgm:pt>
    <dgm:pt modelId="{536C5634-EAA9-DE40-9A63-865B03C26976}" type="pres">
      <dgm:prSet presAssocID="{457E8C06-E66A-BA4E-A847-33E9492625EA}" presName="level3hierChild" presStyleCnt="0"/>
      <dgm:spPr/>
    </dgm:pt>
    <dgm:pt modelId="{4851A935-3EAD-514F-9B97-3C35B2049C75}" type="pres">
      <dgm:prSet presAssocID="{804DCF9F-D4C8-3C4C-82F3-7059A0614746}" presName="conn2-1" presStyleLbl="parChTrans1D2" presStyleIdx="7" presStyleCnt="8"/>
      <dgm:spPr/>
      <dgm:t>
        <a:bodyPr/>
        <a:lstStyle/>
        <a:p>
          <a:endParaRPr lang="fr-FR"/>
        </a:p>
      </dgm:t>
    </dgm:pt>
    <dgm:pt modelId="{2C2A0111-ADD0-214E-95D3-BA020407876B}" type="pres">
      <dgm:prSet presAssocID="{804DCF9F-D4C8-3C4C-82F3-7059A0614746}" presName="connTx" presStyleLbl="parChTrans1D2" presStyleIdx="7" presStyleCnt="8"/>
      <dgm:spPr/>
      <dgm:t>
        <a:bodyPr/>
        <a:lstStyle/>
        <a:p>
          <a:endParaRPr lang="fr-FR"/>
        </a:p>
      </dgm:t>
    </dgm:pt>
    <dgm:pt modelId="{22AD5426-CEA5-E84A-84C2-070BD8F99BA6}" type="pres">
      <dgm:prSet presAssocID="{75EFE6B3-4EE2-BC44-8CBF-7E1719713675}" presName="root2" presStyleCnt="0"/>
      <dgm:spPr/>
    </dgm:pt>
    <dgm:pt modelId="{4639D0E9-4D00-364A-8D05-A25E2A9E83D2}" type="pres">
      <dgm:prSet presAssocID="{75EFE6B3-4EE2-BC44-8CBF-7E1719713675}" presName="LevelTwoTextNode" presStyleLbl="node2" presStyleIdx="7" presStyleCnt="8" custScaleX="155289">
        <dgm:presLayoutVars>
          <dgm:chPref val="3"/>
        </dgm:presLayoutVars>
      </dgm:prSet>
      <dgm:spPr/>
      <dgm:t>
        <a:bodyPr/>
        <a:lstStyle/>
        <a:p>
          <a:endParaRPr lang="fr-FR"/>
        </a:p>
      </dgm:t>
    </dgm:pt>
    <dgm:pt modelId="{0E2EC090-88BF-0E4A-9C0D-EA1243D09A0E}" type="pres">
      <dgm:prSet presAssocID="{75EFE6B3-4EE2-BC44-8CBF-7E1719713675}" presName="level3hierChild" presStyleCnt="0"/>
      <dgm:spPr/>
    </dgm:pt>
  </dgm:ptLst>
  <dgm:cxnLst>
    <dgm:cxn modelId="{448BB8D1-A4A4-0B47-894B-A787C7E47200}" type="presOf" srcId="{804DCF9F-D4C8-3C4C-82F3-7059A0614746}" destId="{4851A935-3EAD-514F-9B97-3C35B2049C75}" srcOrd="0" destOrd="0" presId="urn:microsoft.com/office/officeart/2008/layout/HorizontalMultiLevelHierarchy"/>
    <dgm:cxn modelId="{911D9259-1760-C540-B1BC-07AB5D33EAC2}" type="presOf" srcId="{99C4E69C-6DAE-494F-AED6-F4E4FEA2039B}" destId="{494ED0F4-CB4C-9949-A24A-A9DBB0A8C5C3}" srcOrd="1" destOrd="0" presId="urn:microsoft.com/office/officeart/2008/layout/HorizontalMultiLevelHierarchy"/>
    <dgm:cxn modelId="{9C80643C-F92C-9B49-B306-42BC9818C9B4}" type="presOf" srcId="{B04197A1-26A8-FE42-B967-E38984CDC969}" destId="{8B84ABB9-4FB4-E04E-A471-85E61C0D01B1}" srcOrd="1" destOrd="0" presId="urn:microsoft.com/office/officeart/2008/layout/HorizontalMultiLevelHierarchy"/>
    <dgm:cxn modelId="{F07C02C8-0171-A544-ACA8-ACB83D83927E}" srcId="{E260B508-E1FF-1242-BFCF-DCA7FC945804}" destId="{C48CAC19-9745-F24F-9989-A01FF49B83F8}" srcOrd="0" destOrd="0" parTransId="{979ADF8E-775A-894A-89B5-680FDFF8DC53}" sibTransId="{C2067706-80B6-B442-8863-C06AC662C15E}"/>
    <dgm:cxn modelId="{6A45BD0D-D058-0A4A-B607-0946FF31C478}" type="presOf" srcId="{B04197A1-26A8-FE42-B967-E38984CDC969}" destId="{360B7012-728A-B944-8B87-531F055DB273}" srcOrd="0" destOrd="0" presId="urn:microsoft.com/office/officeart/2008/layout/HorizontalMultiLevelHierarchy"/>
    <dgm:cxn modelId="{C59547A7-C84F-1C42-BAF7-297A365FC090}" type="presOf" srcId="{52579D4B-07B1-6842-BBD5-7E9AA56026C4}" destId="{D982D9CE-19FC-A04B-9F42-AAA6C7A8A73A}" srcOrd="0" destOrd="0" presId="urn:microsoft.com/office/officeart/2008/layout/HorizontalMultiLevelHierarchy"/>
    <dgm:cxn modelId="{1803EEC3-3710-0448-A764-711436262AB8}" srcId="{C48CAC19-9745-F24F-9989-A01FF49B83F8}" destId="{BF79A1D3-034F-E946-80B0-5B20CD318156}" srcOrd="5" destOrd="0" parTransId="{30C4ABDC-133B-374F-A3B0-1330BFBA38A4}" sibTransId="{8A88B6A1-67C2-F648-8B2F-6FAAC5B24A63}"/>
    <dgm:cxn modelId="{5B9ABB80-6709-FF48-A517-4DA8687C3F4F}" srcId="{C48CAC19-9745-F24F-9989-A01FF49B83F8}" destId="{81BE1FBB-A8D4-9A4D-9BC6-84B92A824690}" srcOrd="1" destOrd="0" parTransId="{8D91F43D-493C-AA48-BEED-BDDE989D2732}" sibTransId="{820EC47F-1908-3944-8404-5C9C1094E0C4}"/>
    <dgm:cxn modelId="{D90E32D3-E93F-E44B-80AC-B75976A3D169}" type="presOf" srcId="{BF79A1D3-034F-E946-80B0-5B20CD318156}" destId="{6D8C6460-F749-FA40-A7DF-435FFA2FB59A}" srcOrd="0" destOrd="0" presId="urn:microsoft.com/office/officeart/2008/layout/HorizontalMultiLevelHierarchy"/>
    <dgm:cxn modelId="{1FD90B73-7AEF-974B-BCF1-C5AA968C4893}" type="presOf" srcId="{DA450768-4B41-0747-A701-F6F9F269AD9D}" destId="{B96D2BFB-A0D7-3A4E-B46E-DDAF0092D614}" srcOrd="1" destOrd="0" presId="urn:microsoft.com/office/officeart/2008/layout/HorizontalMultiLevelHierarchy"/>
    <dgm:cxn modelId="{CB88F859-90A4-CF4F-A935-7EC907372B7F}" type="presOf" srcId="{30C4ABDC-133B-374F-A3B0-1330BFBA38A4}" destId="{4EAEFCFE-2948-3A4D-A0EE-04C5D4F0CDBE}" srcOrd="1" destOrd="0" presId="urn:microsoft.com/office/officeart/2008/layout/HorizontalMultiLevelHierarchy"/>
    <dgm:cxn modelId="{0EC21826-7FB1-2C42-AFB0-175857857805}" type="presOf" srcId="{DA450768-4B41-0747-A701-F6F9F269AD9D}" destId="{4FBE49E6-504C-2049-9DAE-B99501D6521D}" srcOrd="0" destOrd="0" presId="urn:microsoft.com/office/officeart/2008/layout/HorizontalMultiLevelHierarchy"/>
    <dgm:cxn modelId="{117DC675-CB78-EF47-9006-26F1142BA211}" type="presOf" srcId="{457E8C06-E66A-BA4E-A847-33E9492625EA}" destId="{A7614D52-AA6D-994F-80E5-AF7FCA8A0ABF}" srcOrd="0" destOrd="0" presId="urn:microsoft.com/office/officeart/2008/layout/HorizontalMultiLevelHierarchy"/>
    <dgm:cxn modelId="{FAD1B14E-8603-F542-9D68-FC821726B32B}" type="presOf" srcId="{75EFE6B3-4EE2-BC44-8CBF-7E1719713675}" destId="{4639D0E9-4D00-364A-8D05-A25E2A9E83D2}" srcOrd="0" destOrd="0" presId="urn:microsoft.com/office/officeart/2008/layout/HorizontalMultiLevelHierarchy"/>
    <dgm:cxn modelId="{82C3B3B0-8A82-4845-8BFB-9CBA48F5C3BC}" type="presOf" srcId="{804DCF9F-D4C8-3C4C-82F3-7059A0614746}" destId="{2C2A0111-ADD0-214E-95D3-BA020407876B}" srcOrd="1" destOrd="0" presId="urn:microsoft.com/office/officeart/2008/layout/HorizontalMultiLevelHierarchy"/>
    <dgm:cxn modelId="{AC59D31E-E23B-2F4F-BC80-BF726399056C}" srcId="{C48CAC19-9745-F24F-9989-A01FF49B83F8}" destId="{457E8C06-E66A-BA4E-A847-33E9492625EA}" srcOrd="6" destOrd="0" parTransId="{99C4E69C-6DAE-494F-AED6-F4E4FEA2039B}" sibTransId="{306937F6-0384-1649-B676-0CE418E27EAF}"/>
    <dgm:cxn modelId="{A6A3FA91-5A8F-1147-A517-FECBC27E2851}" type="presOf" srcId="{25CA23B8-5F14-8D4C-A101-56CEF225C381}" destId="{4430957C-1082-7240-9C6E-5EEB38ABCC11}" srcOrd="0" destOrd="0" presId="urn:microsoft.com/office/officeart/2008/layout/HorizontalMultiLevelHierarchy"/>
    <dgm:cxn modelId="{AD5F8236-00BF-A741-A069-2CD5A5C2F702}" type="presOf" srcId="{6E846779-92F1-C14B-8FE0-6C69332EE18B}" destId="{488DB34E-311D-BA4A-A8ED-90ABC0AAEE79}" srcOrd="1" destOrd="0" presId="urn:microsoft.com/office/officeart/2008/layout/HorizontalMultiLevelHierarchy"/>
    <dgm:cxn modelId="{97AF9B10-62CF-604B-9424-5888FCB62F01}" type="presOf" srcId="{E260B508-E1FF-1242-BFCF-DCA7FC945804}" destId="{03C8A201-4DE0-C246-97FD-BD290A72427D}" srcOrd="0" destOrd="0" presId="urn:microsoft.com/office/officeart/2008/layout/HorizontalMultiLevelHierarchy"/>
    <dgm:cxn modelId="{D42F558E-B854-A94D-81C5-B1621603615E}" type="presOf" srcId="{30C4ABDC-133B-374F-A3B0-1330BFBA38A4}" destId="{49357670-DE6C-854D-8E23-7FEB32ED8C26}" srcOrd="0" destOrd="0" presId="urn:microsoft.com/office/officeart/2008/layout/HorizontalMultiLevelHierarchy"/>
    <dgm:cxn modelId="{5BE33E1E-FBC0-1549-9D96-C4785582F1EC}" type="presOf" srcId="{C48CAC19-9745-F24F-9989-A01FF49B83F8}" destId="{73AC17E7-E70D-2749-8DE2-C58D48367EAB}" srcOrd="0" destOrd="0" presId="urn:microsoft.com/office/officeart/2008/layout/HorizontalMultiLevelHierarchy"/>
    <dgm:cxn modelId="{DAA2862F-1EAA-6840-8A55-2B27816D4F7E}" type="presOf" srcId="{2E64349B-F3E4-3446-8E28-AC06A2C96FF3}" destId="{734A6BFA-4C81-2249-92A8-6D757DEC31BA}" srcOrd="0" destOrd="0" presId="urn:microsoft.com/office/officeart/2008/layout/HorizontalMultiLevelHierarchy"/>
    <dgm:cxn modelId="{AC000B6B-CAF5-C94D-AFF6-B696F3B85116}" type="presOf" srcId="{81BE1FBB-A8D4-9A4D-9BC6-84B92A824690}" destId="{1C403085-1F0D-7D40-BF26-7DE7EC7638BE}" srcOrd="0" destOrd="0" presId="urn:microsoft.com/office/officeart/2008/layout/HorizontalMultiLevelHierarchy"/>
    <dgm:cxn modelId="{AC27F008-C7B0-4C45-A038-8CB2A7F40A90}" srcId="{C48CAC19-9745-F24F-9989-A01FF49B83F8}" destId="{2E64349B-F3E4-3446-8E28-AC06A2C96FF3}" srcOrd="4" destOrd="0" parTransId="{5A7963FA-1098-8843-9AF6-42EF56BB9BD6}" sibTransId="{54797E8E-1AC7-8D41-9B5F-4DBED98DC697}"/>
    <dgm:cxn modelId="{339C41AA-11F4-6C4D-80F9-835407360E06}" srcId="{C48CAC19-9745-F24F-9989-A01FF49B83F8}" destId="{52579D4B-07B1-6842-BBD5-7E9AA56026C4}" srcOrd="2" destOrd="0" parTransId="{B04197A1-26A8-FE42-B967-E38984CDC969}" sibTransId="{C6318556-08CA-E544-8452-2144336DE5CB}"/>
    <dgm:cxn modelId="{41877CBF-75C5-C948-980A-942F81C44005}" srcId="{C48CAC19-9745-F24F-9989-A01FF49B83F8}" destId="{BB591183-7177-2648-9E57-2311F98824DA}" srcOrd="0" destOrd="0" parTransId="{6E846779-92F1-C14B-8FE0-6C69332EE18B}" sibTransId="{66957AF8-0179-584A-BDAB-12367A61B209}"/>
    <dgm:cxn modelId="{A2FCE93B-B864-D644-8B03-AA7896C83B97}" type="presOf" srcId="{5A7963FA-1098-8843-9AF6-42EF56BB9BD6}" destId="{C8C183E9-46C6-F040-BED7-3EEE24D4644C}" srcOrd="0" destOrd="0" presId="urn:microsoft.com/office/officeart/2008/layout/HorizontalMultiLevelHierarchy"/>
    <dgm:cxn modelId="{D0960004-FF18-1E45-9809-0B00E511660E}" srcId="{C48CAC19-9745-F24F-9989-A01FF49B83F8}" destId="{25CA23B8-5F14-8D4C-A101-56CEF225C381}" srcOrd="3" destOrd="0" parTransId="{DA450768-4B41-0747-A701-F6F9F269AD9D}" sibTransId="{DC06BB0D-D59B-114D-BBB1-40FB5D7EFA6B}"/>
    <dgm:cxn modelId="{AABB64FD-DAC4-8142-8D36-C1B2804FEE5C}" type="presOf" srcId="{6E846779-92F1-C14B-8FE0-6C69332EE18B}" destId="{FE9AAC2D-14FE-0040-8448-4AEE83461001}" srcOrd="0" destOrd="0" presId="urn:microsoft.com/office/officeart/2008/layout/HorizontalMultiLevelHierarchy"/>
    <dgm:cxn modelId="{A810E07B-634A-4C40-95A9-CB359C519FAD}" type="presOf" srcId="{BB591183-7177-2648-9E57-2311F98824DA}" destId="{E436CFA7-87A9-AC48-9BD6-C0C3AC2E3D31}" srcOrd="0" destOrd="0" presId="urn:microsoft.com/office/officeart/2008/layout/HorizontalMultiLevelHierarchy"/>
    <dgm:cxn modelId="{96727E09-4927-D741-836F-BF4ED025BF2E}" type="presOf" srcId="{8D91F43D-493C-AA48-BEED-BDDE989D2732}" destId="{A4101601-68A3-6342-8085-8A1E624E46E3}" srcOrd="0" destOrd="0" presId="urn:microsoft.com/office/officeart/2008/layout/HorizontalMultiLevelHierarchy"/>
    <dgm:cxn modelId="{F11BFF40-F578-1740-9EAE-E60E76EE2995}" type="presOf" srcId="{99C4E69C-6DAE-494F-AED6-F4E4FEA2039B}" destId="{CBFFD83A-7F52-3741-B4CE-0C315BA73178}" srcOrd="0" destOrd="0" presId="urn:microsoft.com/office/officeart/2008/layout/HorizontalMultiLevelHierarchy"/>
    <dgm:cxn modelId="{107784FC-B79B-6545-9054-CF109FBC41A8}" type="presOf" srcId="{5A7963FA-1098-8843-9AF6-42EF56BB9BD6}" destId="{9B4AC106-EB96-2849-B697-7360A0B84FFB}" srcOrd="1" destOrd="0" presId="urn:microsoft.com/office/officeart/2008/layout/HorizontalMultiLevelHierarchy"/>
    <dgm:cxn modelId="{5481B6C7-B7CC-724D-BCF9-1C1B03C67C8C}" srcId="{C48CAC19-9745-F24F-9989-A01FF49B83F8}" destId="{75EFE6B3-4EE2-BC44-8CBF-7E1719713675}" srcOrd="7" destOrd="0" parTransId="{804DCF9F-D4C8-3C4C-82F3-7059A0614746}" sibTransId="{E583289E-F9D9-F04B-AB4E-901D47E9F381}"/>
    <dgm:cxn modelId="{CBFF1BAF-1B5C-7847-AA5C-E48AB3C4ADEC}" type="presOf" srcId="{8D91F43D-493C-AA48-BEED-BDDE989D2732}" destId="{4C4B78AB-0696-EC42-AA49-F905F3D5CA19}" srcOrd="1" destOrd="0" presId="urn:microsoft.com/office/officeart/2008/layout/HorizontalMultiLevelHierarchy"/>
    <dgm:cxn modelId="{E4708925-DBD9-0849-85DD-FFD8877B0D47}" type="presParOf" srcId="{03C8A201-4DE0-C246-97FD-BD290A72427D}" destId="{8132527A-78B4-B04F-8C74-241F386FE450}" srcOrd="0" destOrd="0" presId="urn:microsoft.com/office/officeart/2008/layout/HorizontalMultiLevelHierarchy"/>
    <dgm:cxn modelId="{336321A4-94FE-4D4E-A5B3-307E4AD78A75}" type="presParOf" srcId="{8132527A-78B4-B04F-8C74-241F386FE450}" destId="{73AC17E7-E70D-2749-8DE2-C58D48367EAB}" srcOrd="0" destOrd="0" presId="urn:microsoft.com/office/officeart/2008/layout/HorizontalMultiLevelHierarchy"/>
    <dgm:cxn modelId="{977E4359-8EAF-7243-999F-538E15C9C21C}" type="presParOf" srcId="{8132527A-78B4-B04F-8C74-241F386FE450}" destId="{8726C64F-1527-B34B-8608-49B5C35C736C}" srcOrd="1" destOrd="0" presId="urn:microsoft.com/office/officeart/2008/layout/HorizontalMultiLevelHierarchy"/>
    <dgm:cxn modelId="{5C2CC697-5710-5649-9BAB-794617CA7DEC}" type="presParOf" srcId="{8726C64F-1527-B34B-8608-49B5C35C736C}" destId="{FE9AAC2D-14FE-0040-8448-4AEE83461001}" srcOrd="0" destOrd="0" presId="urn:microsoft.com/office/officeart/2008/layout/HorizontalMultiLevelHierarchy"/>
    <dgm:cxn modelId="{382CE289-C5C5-9C4D-924E-950FF34D0391}" type="presParOf" srcId="{FE9AAC2D-14FE-0040-8448-4AEE83461001}" destId="{488DB34E-311D-BA4A-A8ED-90ABC0AAEE79}" srcOrd="0" destOrd="0" presId="urn:microsoft.com/office/officeart/2008/layout/HorizontalMultiLevelHierarchy"/>
    <dgm:cxn modelId="{C183D05F-A76A-4F40-B63E-C8E25A7D875E}" type="presParOf" srcId="{8726C64F-1527-B34B-8608-49B5C35C736C}" destId="{17D88EE8-0C99-B84A-908E-799D03213AE3}" srcOrd="1" destOrd="0" presId="urn:microsoft.com/office/officeart/2008/layout/HorizontalMultiLevelHierarchy"/>
    <dgm:cxn modelId="{41CC6F86-6B87-4846-AC05-794B56DF8957}" type="presParOf" srcId="{17D88EE8-0C99-B84A-908E-799D03213AE3}" destId="{E436CFA7-87A9-AC48-9BD6-C0C3AC2E3D31}" srcOrd="0" destOrd="0" presId="urn:microsoft.com/office/officeart/2008/layout/HorizontalMultiLevelHierarchy"/>
    <dgm:cxn modelId="{D7015E69-9C7E-524C-B837-7E457B2FBB19}" type="presParOf" srcId="{17D88EE8-0C99-B84A-908E-799D03213AE3}" destId="{647157EF-ABEE-1C47-8749-145ECABDE58B}" srcOrd="1" destOrd="0" presId="urn:microsoft.com/office/officeart/2008/layout/HorizontalMultiLevelHierarchy"/>
    <dgm:cxn modelId="{A3716D19-1A8C-E14A-9135-9C88A89E3721}" type="presParOf" srcId="{8726C64F-1527-B34B-8608-49B5C35C736C}" destId="{A4101601-68A3-6342-8085-8A1E624E46E3}" srcOrd="2" destOrd="0" presId="urn:microsoft.com/office/officeart/2008/layout/HorizontalMultiLevelHierarchy"/>
    <dgm:cxn modelId="{F0028BB8-6F96-A94E-B54F-B2201F135CB5}" type="presParOf" srcId="{A4101601-68A3-6342-8085-8A1E624E46E3}" destId="{4C4B78AB-0696-EC42-AA49-F905F3D5CA19}" srcOrd="0" destOrd="0" presId="urn:microsoft.com/office/officeart/2008/layout/HorizontalMultiLevelHierarchy"/>
    <dgm:cxn modelId="{4C5E67A4-D7DE-2B44-8962-AE355D417F98}" type="presParOf" srcId="{8726C64F-1527-B34B-8608-49B5C35C736C}" destId="{3969C18E-EB5E-9C49-AD38-48E68FF5479A}" srcOrd="3" destOrd="0" presId="urn:microsoft.com/office/officeart/2008/layout/HorizontalMultiLevelHierarchy"/>
    <dgm:cxn modelId="{54D05806-ED14-7240-83F8-E1ACD2064124}" type="presParOf" srcId="{3969C18E-EB5E-9C49-AD38-48E68FF5479A}" destId="{1C403085-1F0D-7D40-BF26-7DE7EC7638BE}" srcOrd="0" destOrd="0" presId="urn:microsoft.com/office/officeart/2008/layout/HorizontalMultiLevelHierarchy"/>
    <dgm:cxn modelId="{F0954C02-1717-2741-94DE-C70B03155A1B}" type="presParOf" srcId="{3969C18E-EB5E-9C49-AD38-48E68FF5479A}" destId="{45AC8FE3-DAFF-0C4A-B231-D2CD1EAFC83F}" srcOrd="1" destOrd="0" presId="urn:microsoft.com/office/officeart/2008/layout/HorizontalMultiLevelHierarchy"/>
    <dgm:cxn modelId="{8F47DAEE-8159-5043-A99F-6568816CC126}" type="presParOf" srcId="{8726C64F-1527-B34B-8608-49B5C35C736C}" destId="{360B7012-728A-B944-8B87-531F055DB273}" srcOrd="4" destOrd="0" presId="urn:microsoft.com/office/officeart/2008/layout/HorizontalMultiLevelHierarchy"/>
    <dgm:cxn modelId="{45F535D4-002C-9446-BEBA-776CFC528876}" type="presParOf" srcId="{360B7012-728A-B944-8B87-531F055DB273}" destId="{8B84ABB9-4FB4-E04E-A471-85E61C0D01B1}" srcOrd="0" destOrd="0" presId="urn:microsoft.com/office/officeart/2008/layout/HorizontalMultiLevelHierarchy"/>
    <dgm:cxn modelId="{952E3BAE-CB30-C74E-B954-AA6418732A91}" type="presParOf" srcId="{8726C64F-1527-B34B-8608-49B5C35C736C}" destId="{05D350D2-8B42-4848-9144-9210BDE6C259}" srcOrd="5" destOrd="0" presId="urn:microsoft.com/office/officeart/2008/layout/HorizontalMultiLevelHierarchy"/>
    <dgm:cxn modelId="{9BBCC264-11AC-4A48-95CB-91F6D6532365}" type="presParOf" srcId="{05D350D2-8B42-4848-9144-9210BDE6C259}" destId="{D982D9CE-19FC-A04B-9F42-AAA6C7A8A73A}" srcOrd="0" destOrd="0" presId="urn:microsoft.com/office/officeart/2008/layout/HorizontalMultiLevelHierarchy"/>
    <dgm:cxn modelId="{8CE47931-A417-2646-BEA6-5EB778D8AEB6}" type="presParOf" srcId="{05D350D2-8B42-4848-9144-9210BDE6C259}" destId="{14F5D5FA-6BBA-AE4A-8233-06573DD803D2}" srcOrd="1" destOrd="0" presId="urn:microsoft.com/office/officeart/2008/layout/HorizontalMultiLevelHierarchy"/>
    <dgm:cxn modelId="{79DCFFED-CF81-234A-8D5F-D0218F263B83}" type="presParOf" srcId="{8726C64F-1527-B34B-8608-49B5C35C736C}" destId="{4FBE49E6-504C-2049-9DAE-B99501D6521D}" srcOrd="6" destOrd="0" presId="urn:microsoft.com/office/officeart/2008/layout/HorizontalMultiLevelHierarchy"/>
    <dgm:cxn modelId="{ADF272CD-CD5E-C844-94BC-38B08D7F55B0}" type="presParOf" srcId="{4FBE49E6-504C-2049-9DAE-B99501D6521D}" destId="{B96D2BFB-A0D7-3A4E-B46E-DDAF0092D614}" srcOrd="0" destOrd="0" presId="urn:microsoft.com/office/officeart/2008/layout/HorizontalMultiLevelHierarchy"/>
    <dgm:cxn modelId="{0EC88F98-C401-6240-8F91-8AB5D8C0C6DC}" type="presParOf" srcId="{8726C64F-1527-B34B-8608-49B5C35C736C}" destId="{80309F7F-DE2A-EF42-939B-A702AE0EC118}" srcOrd="7" destOrd="0" presId="urn:microsoft.com/office/officeart/2008/layout/HorizontalMultiLevelHierarchy"/>
    <dgm:cxn modelId="{87F1726D-BFBB-6347-B4A1-17B48339A373}" type="presParOf" srcId="{80309F7F-DE2A-EF42-939B-A702AE0EC118}" destId="{4430957C-1082-7240-9C6E-5EEB38ABCC11}" srcOrd="0" destOrd="0" presId="urn:microsoft.com/office/officeart/2008/layout/HorizontalMultiLevelHierarchy"/>
    <dgm:cxn modelId="{372C710D-0CCA-E24C-B40A-C921553F7FCE}" type="presParOf" srcId="{80309F7F-DE2A-EF42-939B-A702AE0EC118}" destId="{E21D0BE3-04C3-DF4B-B24B-124B1894617A}" srcOrd="1" destOrd="0" presId="urn:microsoft.com/office/officeart/2008/layout/HorizontalMultiLevelHierarchy"/>
    <dgm:cxn modelId="{C03CCCAD-0CED-654B-B296-5A582B62973F}" type="presParOf" srcId="{8726C64F-1527-B34B-8608-49B5C35C736C}" destId="{C8C183E9-46C6-F040-BED7-3EEE24D4644C}" srcOrd="8" destOrd="0" presId="urn:microsoft.com/office/officeart/2008/layout/HorizontalMultiLevelHierarchy"/>
    <dgm:cxn modelId="{E64F09A8-BA82-7147-8703-914F05121508}" type="presParOf" srcId="{C8C183E9-46C6-F040-BED7-3EEE24D4644C}" destId="{9B4AC106-EB96-2849-B697-7360A0B84FFB}" srcOrd="0" destOrd="0" presId="urn:microsoft.com/office/officeart/2008/layout/HorizontalMultiLevelHierarchy"/>
    <dgm:cxn modelId="{F05FBF86-7422-3A42-9BAC-B7703D920C2B}" type="presParOf" srcId="{8726C64F-1527-B34B-8608-49B5C35C736C}" destId="{F3F9ACAA-AA8A-CE4A-8778-9C26DFDDE88C}" srcOrd="9" destOrd="0" presId="urn:microsoft.com/office/officeart/2008/layout/HorizontalMultiLevelHierarchy"/>
    <dgm:cxn modelId="{F25ED05C-97BF-6341-8072-B2C0E449F10C}" type="presParOf" srcId="{F3F9ACAA-AA8A-CE4A-8778-9C26DFDDE88C}" destId="{734A6BFA-4C81-2249-92A8-6D757DEC31BA}" srcOrd="0" destOrd="0" presId="urn:microsoft.com/office/officeart/2008/layout/HorizontalMultiLevelHierarchy"/>
    <dgm:cxn modelId="{D22A2225-5C5B-314A-85D0-9CC967848BFF}" type="presParOf" srcId="{F3F9ACAA-AA8A-CE4A-8778-9C26DFDDE88C}" destId="{FED0768E-6534-1F43-890E-6701EC1BE646}" srcOrd="1" destOrd="0" presId="urn:microsoft.com/office/officeart/2008/layout/HorizontalMultiLevelHierarchy"/>
    <dgm:cxn modelId="{9C38DD64-AF21-A142-B754-3F4AED4F23DB}" type="presParOf" srcId="{8726C64F-1527-B34B-8608-49B5C35C736C}" destId="{49357670-DE6C-854D-8E23-7FEB32ED8C26}" srcOrd="10" destOrd="0" presId="urn:microsoft.com/office/officeart/2008/layout/HorizontalMultiLevelHierarchy"/>
    <dgm:cxn modelId="{8F25C66F-774C-CE41-901F-8D6B95E82E99}" type="presParOf" srcId="{49357670-DE6C-854D-8E23-7FEB32ED8C26}" destId="{4EAEFCFE-2948-3A4D-A0EE-04C5D4F0CDBE}" srcOrd="0" destOrd="0" presId="urn:microsoft.com/office/officeart/2008/layout/HorizontalMultiLevelHierarchy"/>
    <dgm:cxn modelId="{E85A0C58-AFA2-BA42-AD76-2B0FCA794FC9}" type="presParOf" srcId="{8726C64F-1527-B34B-8608-49B5C35C736C}" destId="{3BEF55ED-A62C-814C-BB82-EE35B0C76279}" srcOrd="11" destOrd="0" presId="urn:microsoft.com/office/officeart/2008/layout/HorizontalMultiLevelHierarchy"/>
    <dgm:cxn modelId="{FE5B5BB5-1EC2-3F41-8E1B-03BB5BFE509C}" type="presParOf" srcId="{3BEF55ED-A62C-814C-BB82-EE35B0C76279}" destId="{6D8C6460-F749-FA40-A7DF-435FFA2FB59A}" srcOrd="0" destOrd="0" presId="urn:microsoft.com/office/officeart/2008/layout/HorizontalMultiLevelHierarchy"/>
    <dgm:cxn modelId="{9E7173A2-A545-6445-9D17-117F50251504}" type="presParOf" srcId="{3BEF55ED-A62C-814C-BB82-EE35B0C76279}" destId="{5F91A9E8-A062-904F-BCF8-66ABCCC61026}" srcOrd="1" destOrd="0" presId="urn:microsoft.com/office/officeart/2008/layout/HorizontalMultiLevelHierarchy"/>
    <dgm:cxn modelId="{97446684-24AC-9948-B98C-2AA091D0050A}" type="presParOf" srcId="{8726C64F-1527-B34B-8608-49B5C35C736C}" destId="{CBFFD83A-7F52-3741-B4CE-0C315BA73178}" srcOrd="12" destOrd="0" presId="urn:microsoft.com/office/officeart/2008/layout/HorizontalMultiLevelHierarchy"/>
    <dgm:cxn modelId="{D10BEF7A-B1AD-BB44-869E-C05EF94530E3}" type="presParOf" srcId="{CBFFD83A-7F52-3741-B4CE-0C315BA73178}" destId="{494ED0F4-CB4C-9949-A24A-A9DBB0A8C5C3}" srcOrd="0" destOrd="0" presId="urn:microsoft.com/office/officeart/2008/layout/HorizontalMultiLevelHierarchy"/>
    <dgm:cxn modelId="{210F74BE-9F6B-4540-B96C-63A59A2B2163}" type="presParOf" srcId="{8726C64F-1527-B34B-8608-49B5C35C736C}" destId="{B6BAAED6-C202-E946-A256-4C9A946BFAA3}" srcOrd="13" destOrd="0" presId="urn:microsoft.com/office/officeart/2008/layout/HorizontalMultiLevelHierarchy"/>
    <dgm:cxn modelId="{6978D08E-4207-7A46-9012-B66A17358371}" type="presParOf" srcId="{B6BAAED6-C202-E946-A256-4C9A946BFAA3}" destId="{A7614D52-AA6D-994F-80E5-AF7FCA8A0ABF}" srcOrd="0" destOrd="0" presId="urn:microsoft.com/office/officeart/2008/layout/HorizontalMultiLevelHierarchy"/>
    <dgm:cxn modelId="{63C4D351-E43E-FC49-B29E-A3F6D634E21B}" type="presParOf" srcId="{B6BAAED6-C202-E946-A256-4C9A946BFAA3}" destId="{536C5634-EAA9-DE40-9A63-865B03C26976}" srcOrd="1" destOrd="0" presId="urn:microsoft.com/office/officeart/2008/layout/HorizontalMultiLevelHierarchy"/>
    <dgm:cxn modelId="{7EA07CBD-CFA4-2A43-9F2D-F65C24685358}" type="presParOf" srcId="{8726C64F-1527-B34B-8608-49B5C35C736C}" destId="{4851A935-3EAD-514F-9B97-3C35B2049C75}" srcOrd="14" destOrd="0" presId="urn:microsoft.com/office/officeart/2008/layout/HorizontalMultiLevelHierarchy"/>
    <dgm:cxn modelId="{F0842A61-5D10-9349-86DD-54BA4CADD498}" type="presParOf" srcId="{4851A935-3EAD-514F-9B97-3C35B2049C75}" destId="{2C2A0111-ADD0-214E-95D3-BA020407876B}" srcOrd="0" destOrd="0" presId="urn:microsoft.com/office/officeart/2008/layout/HorizontalMultiLevelHierarchy"/>
    <dgm:cxn modelId="{A1F17B42-7E15-0349-8EBD-01CA1EC295D3}" type="presParOf" srcId="{8726C64F-1527-B34B-8608-49B5C35C736C}" destId="{22AD5426-CEA5-E84A-84C2-070BD8F99BA6}" srcOrd="15" destOrd="0" presId="urn:microsoft.com/office/officeart/2008/layout/HorizontalMultiLevelHierarchy"/>
    <dgm:cxn modelId="{BD2D7D7C-8ED9-9549-9D40-62B91D442960}" type="presParOf" srcId="{22AD5426-CEA5-E84A-84C2-070BD8F99BA6}" destId="{4639D0E9-4D00-364A-8D05-A25E2A9E83D2}" srcOrd="0" destOrd="0" presId="urn:microsoft.com/office/officeart/2008/layout/HorizontalMultiLevelHierarchy"/>
    <dgm:cxn modelId="{222002B6-DD5E-C94F-8348-E71C3E6C3E3A}" type="presParOf" srcId="{22AD5426-CEA5-E84A-84C2-070BD8F99BA6}" destId="{0E2EC090-88BF-0E4A-9C0D-EA1243D09A0E}"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CD2DEB-3BA4-3642-A754-8C5EC59B2EEC}" type="doc">
      <dgm:prSet loTypeId="urn:microsoft.com/office/officeart/2005/8/layout/hList1" loCatId="" qsTypeId="urn:microsoft.com/office/officeart/2005/8/quickstyle/simple3" qsCatId="simple" csTypeId="urn:microsoft.com/office/officeart/2005/8/colors/colorful3" csCatId="colorful" phldr="1"/>
      <dgm:spPr/>
      <dgm:t>
        <a:bodyPr/>
        <a:lstStyle/>
        <a:p>
          <a:endParaRPr lang="fr-FR"/>
        </a:p>
      </dgm:t>
    </dgm:pt>
    <dgm:pt modelId="{142F14A0-BE52-DD43-AA12-D699D6FA6CC6}">
      <dgm:prSet phldrT="[Texte]"/>
      <dgm:spPr>
        <a:xfrm>
          <a:off x="3284" y="153823"/>
          <a:ext cx="1974708" cy="511954"/>
        </a:xfrm>
        <a:solidFill>
          <a:srgbClr val="FAC810">
            <a:hueOff val="0"/>
            <a:satOff val="0"/>
            <a:lumOff val="0"/>
            <a:alphaOff val="0"/>
          </a:srgbClr>
        </a:solidFill>
        <a:ln w="12700" cap="flat" cmpd="sng" algn="ctr">
          <a:solidFill>
            <a:srgbClr val="FAC810">
              <a:hueOff val="0"/>
              <a:satOff val="0"/>
              <a:lumOff val="0"/>
              <a:alphaOff val="0"/>
            </a:srgbClr>
          </a:solidFill>
          <a:prstDash val="solid"/>
        </a:ln>
        <a:effectLst/>
      </dgm:spPr>
      <dgm:t>
        <a:bodyPr/>
        <a:lstStyle/>
        <a:p>
          <a:r>
            <a:rPr lang="fr-FR" b="1" dirty="0" smtClean="0">
              <a:solidFill>
                <a:srgbClr val="000000"/>
              </a:solidFill>
              <a:latin typeface="Century Gothic"/>
              <a:ea typeface="+mn-ea"/>
              <a:cs typeface="+mn-cs"/>
            </a:rPr>
            <a:t>Relations avec les familles</a:t>
          </a:r>
          <a:endParaRPr lang="fr-FR" b="1" dirty="0">
            <a:solidFill>
              <a:srgbClr val="000000"/>
            </a:solidFill>
            <a:latin typeface="Century Gothic"/>
            <a:ea typeface="+mn-ea"/>
            <a:cs typeface="+mn-cs"/>
          </a:endParaRPr>
        </a:p>
      </dgm:t>
    </dgm:pt>
    <dgm:pt modelId="{28AEA0FF-46C7-C344-B791-B19ACB182D1F}" type="parTrans" cxnId="{461E5BF1-B352-C44F-B406-B82D6BBA190A}">
      <dgm:prSet/>
      <dgm:spPr/>
      <dgm:t>
        <a:bodyPr/>
        <a:lstStyle/>
        <a:p>
          <a:endParaRPr lang="fr-FR"/>
        </a:p>
      </dgm:t>
    </dgm:pt>
    <dgm:pt modelId="{57689D6E-896B-5641-93FA-F121A468878F}" type="sibTrans" cxnId="{461E5BF1-B352-C44F-B406-B82D6BBA190A}">
      <dgm:prSet/>
      <dgm:spPr/>
      <dgm:t>
        <a:bodyPr/>
        <a:lstStyle/>
        <a:p>
          <a:endParaRPr lang="fr-FR"/>
        </a:p>
      </dgm:t>
    </dgm:pt>
    <dgm:pt modelId="{797E7ECA-D07B-4C4F-B9CD-E37901FBD508}">
      <dgm:prSet phldrT="[Texte]"/>
      <dgm:spPr>
        <a:xfrm>
          <a:off x="3284" y="665778"/>
          <a:ext cx="1974708" cy="4035150"/>
        </a:xfrm>
        <a:solidFill>
          <a:srgbClr val="FAC810">
            <a:tint val="40000"/>
            <a:alpha val="90000"/>
            <a:hueOff val="0"/>
            <a:satOff val="0"/>
            <a:lumOff val="0"/>
            <a:alphaOff val="0"/>
          </a:srgbClr>
        </a:solidFill>
        <a:ln w="12700" cap="flat" cmpd="sng" algn="ctr">
          <a:solidFill>
            <a:srgbClr val="FAC810">
              <a:tint val="40000"/>
              <a:alpha val="90000"/>
              <a:hueOff val="0"/>
              <a:satOff val="0"/>
              <a:lumOff val="0"/>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Participation des familles au projet de vie</a:t>
          </a:r>
          <a:endParaRPr lang="fr-FR" dirty="0">
            <a:solidFill>
              <a:srgbClr val="000000">
                <a:hueOff val="0"/>
                <a:satOff val="0"/>
                <a:lumOff val="0"/>
                <a:alphaOff val="0"/>
              </a:srgbClr>
            </a:solidFill>
            <a:latin typeface="Century Gothic"/>
            <a:ea typeface="+mn-ea"/>
            <a:cs typeface="+mn-cs"/>
          </a:endParaRPr>
        </a:p>
      </dgm:t>
    </dgm:pt>
    <dgm:pt modelId="{7FFB5AAB-B50B-F24A-9C6E-14A7B323F8CF}" type="parTrans" cxnId="{AE36CCCA-D558-7343-A40E-60A2975F3929}">
      <dgm:prSet/>
      <dgm:spPr/>
      <dgm:t>
        <a:bodyPr/>
        <a:lstStyle/>
        <a:p>
          <a:endParaRPr lang="fr-FR"/>
        </a:p>
      </dgm:t>
    </dgm:pt>
    <dgm:pt modelId="{5EE91335-ECBF-A14A-BA83-172DFEB91F02}" type="sibTrans" cxnId="{AE36CCCA-D558-7343-A40E-60A2975F3929}">
      <dgm:prSet/>
      <dgm:spPr/>
      <dgm:t>
        <a:bodyPr/>
        <a:lstStyle/>
        <a:p>
          <a:endParaRPr lang="fr-FR"/>
        </a:p>
      </dgm:t>
    </dgm:pt>
    <dgm:pt modelId="{04EA1D76-278E-D946-BB8A-8AD7FE29BFA1}">
      <dgm:prSet phldrT="[Texte]"/>
      <dgm:spPr>
        <a:xfrm>
          <a:off x="3284" y="665778"/>
          <a:ext cx="1974708" cy="4035150"/>
        </a:xfrm>
        <a:solidFill>
          <a:srgbClr val="FAC810">
            <a:tint val="40000"/>
            <a:alpha val="90000"/>
            <a:hueOff val="0"/>
            <a:satOff val="0"/>
            <a:lumOff val="0"/>
            <a:alphaOff val="0"/>
          </a:srgbClr>
        </a:solidFill>
        <a:ln w="12700" cap="flat" cmpd="sng" algn="ctr">
          <a:solidFill>
            <a:srgbClr val="FAC810">
              <a:tint val="40000"/>
              <a:alpha val="90000"/>
              <a:hueOff val="0"/>
              <a:satOff val="0"/>
              <a:lumOff val="0"/>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Plaintes des familles</a:t>
          </a:r>
          <a:endParaRPr lang="fr-FR" dirty="0">
            <a:solidFill>
              <a:srgbClr val="000000">
                <a:hueOff val="0"/>
                <a:satOff val="0"/>
                <a:lumOff val="0"/>
                <a:alphaOff val="0"/>
              </a:srgbClr>
            </a:solidFill>
            <a:latin typeface="Century Gothic"/>
            <a:ea typeface="+mn-ea"/>
            <a:cs typeface="+mn-cs"/>
          </a:endParaRPr>
        </a:p>
      </dgm:t>
    </dgm:pt>
    <dgm:pt modelId="{99FA17F9-DC29-9D4E-B9FF-F25AE974D8FD}" type="parTrans" cxnId="{727A444A-CBDD-5A44-A2DA-ED9375FFA9F0}">
      <dgm:prSet/>
      <dgm:spPr/>
      <dgm:t>
        <a:bodyPr/>
        <a:lstStyle/>
        <a:p>
          <a:endParaRPr lang="fr-FR"/>
        </a:p>
      </dgm:t>
    </dgm:pt>
    <dgm:pt modelId="{71145CD5-2385-014F-A06D-CDC337199A04}" type="sibTrans" cxnId="{727A444A-CBDD-5A44-A2DA-ED9375FFA9F0}">
      <dgm:prSet/>
      <dgm:spPr/>
      <dgm:t>
        <a:bodyPr/>
        <a:lstStyle/>
        <a:p>
          <a:endParaRPr lang="fr-FR"/>
        </a:p>
      </dgm:t>
    </dgm:pt>
    <dgm:pt modelId="{92424C65-A44C-DA4A-83DA-A4AFA6894164}">
      <dgm:prSet phldrT="[Texte]"/>
      <dgm:spPr>
        <a:xfrm>
          <a:off x="2254451" y="153823"/>
          <a:ext cx="1974708" cy="511954"/>
        </a:xfrm>
        <a:solidFill>
          <a:srgbClr val="FAC810">
            <a:hueOff val="2456355"/>
            <a:satOff val="-29488"/>
            <a:lumOff val="131"/>
            <a:alphaOff val="0"/>
          </a:srgbClr>
        </a:solidFill>
        <a:ln w="12700" cap="flat" cmpd="sng" algn="ctr">
          <a:solidFill>
            <a:srgbClr val="FAC810">
              <a:hueOff val="2456355"/>
              <a:satOff val="-29488"/>
              <a:lumOff val="131"/>
              <a:alphaOff val="0"/>
            </a:srgbClr>
          </a:solidFill>
          <a:prstDash val="solid"/>
        </a:ln>
        <a:effectLst/>
      </dgm:spPr>
      <dgm:t>
        <a:bodyPr/>
        <a:lstStyle/>
        <a:p>
          <a:r>
            <a:rPr lang="fr-FR" b="1" dirty="0" smtClean="0">
              <a:solidFill>
                <a:srgbClr val="000000"/>
              </a:solidFill>
              <a:latin typeface="Century Gothic"/>
              <a:ea typeface="+mn-ea"/>
              <a:cs typeface="+mn-cs"/>
            </a:rPr>
            <a:t>Les moyens de l’unité</a:t>
          </a:r>
          <a:endParaRPr lang="fr-FR" b="1" dirty="0">
            <a:solidFill>
              <a:srgbClr val="000000"/>
            </a:solidFill>
            <a:latin typeface="Century Gothic"/>
            <a:ea typeface="+mn-ea"/>
            <a:cs typeface="+mn-cs"/>
          </a:endParaRPr>
        </a:p>
      </dgm:t>
    </dgm:pt>
    <dgm:pt modelId="{DAFBF567-86C8-EB4D-8D93-8D0C2058C161}" type="parTrans" cxnId="{51CC0A3F-94C2-4E49-A1F6-328CC3AA7EED}">
      <dgm:prSet/>
      <dgm:spPr/>
      <dgm:t>
        <a:bodyPr/>
        <a:lstStyle/>
        <a:p>
          <a:endParaRPr lang="fr-FR"/>
        </a:p>
      </dgm:t>
    </dgm:pt>
    <dgm:pt modelId="{A816FD4A-5DD2-554E-8220-48A7466CB87F}" type="sibTrans" cxnId="{51CC0A3F-94C2-4E49-A1F6-328CC3AA7EED}">
      <dgm:prSet/>
      <dgm:spPr/>
      <dgm:t>
        <a:bodyPr/>
        <a:lstStyle/>
        <a:p>
          <a:endParaRPr lang="fr-FR"/>
        </a:p>
      </dgm:t>
    </dgm:pt>
    <dgm:pt modelId="{DDF03AA6-96A0-E649-997F-5D341EC56C26}">
      <dgm:prSet phldrT="[Texte]"/>
      <dgm:spPr>
        <a:xfrm>
          <a:off x="2254451" y="665778"/>
          <a:ext cx="1974708" cy="4035150"/>
        </a:xfrm>
        <a:solidFill>
          <a:srgbClr val="FAC810">
            <a:tint val="40000"/>
            <a:alpha val="90000"/>
            <a:hueOff val="2625719"/>
            <a:satOff val="-29145"/>
            <a:lumOff val="-1451"/>
            <a:alphaOff val="0"/>
          </a:srgbClr>
        </a:solidFill>
        <a:ln w="12700" cap="flat" cmpd="sng" algn="ctr">
          <a:solidFill>
            <a:srgbClr val="FAC810">
              <a:tint val="40000"/>
              <a:alpha val="90000"/>
              <a:hueOff val="2625719"/>
              <a:satOff val="-29145"/>
              <a:lumOff val="-145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En matière d’activités proposées</a:t>
          </a:r>
          <a:endParaRPr lang="fr-FR" dirty="0">
            <a:solidFill>
              <a:srgbClr val="000000">
                <a:hueOff val="0"/>
                <a:satOff val="0"/>
                <a:lumOff val="0"/>
                <a:alphaOff val="0"/>
              </a:srgbClr>
            </a:solidFill>
            <a:latin typeface="Century Gothic"/>
            <a:ea typeface="+mn-ea"/>
            <a:cs typeface="+mn-cs"/>
          </a:endParaRPr>
        </a:p>
      </dgm:t>
    </dgm:pt>
    <dgm:pt modelId="{6776F280-5DE8-EF44-88F6-3CE06D095665}" type="parTrans" cxnId="{BB82C5AB-FB7E-DA48-A1A3-ADF08BF10C1B}">
      <dgm:prSet/>
      <dgm:spPr/>
      <dgm:t>
        <a:bodyPr/>
        <a:lstStyle/>
        <a:p>
          <a:endParaRPr lang="fr-FR"/>
        </a:p>
      </dgm:t>
    </dgm:pt>
    <dgm:pt modelId="{25270D2E-006D-D249-866F-7C69AB5F9B5E}" type="sibTrans" cxnId="{BB82C5AB-FB7E-DA48-A1A3-ADF08BF10C1B}">
      <dgm:prSet/>
      <dgm:spPr/>
      <dgm:t>
        <a:bodyPr/>
        <a:lstStyle/>
        <a:p>
          <a:endParaRPr lang="fr-FR"/>
        </a:p>
      </dgm:t>
    </dgm:pt>
    <dgm:pt modelId="{BE354FA0-312F-8346-A416-A67EC6FD51D2}">
      <dgm:prSet phldrT="[Texte]"/>
      <dgm:spPr>
        <a:xfrm>
          <a:off x="2254451" y="665778"/>
          <a:ext cx="1974708" cy="4035150"/>
        </a:xfrm>
        <a:solidFill>
          <a:srgbClr val="FAC810">
            <a:tint val="40000"/>
            <a:alpha val="90000"/>
            <a:hueOff val="2625719"/>
            <a:satOff val="-29145"/>
            <a:lumOff val="-1451"/>
            <a:alphaOff val="0"/>
          </a:srgbClr>
        </a:solidFill>
        <a:ln w="12700" cap="flat" cmpd="sng" algn="ctr">
          <a:solidFill>
            <a:srgbClr val="FAC810">
              <a:tint val="40000"/>
              <a:alpha val="90000"/>
              <a:hueOff val="2625719"/>
              <a:satOff val="-29145"/>
              <a:lumOff val="-145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En formation du personnel</a:t>
          </a:r>
          <a:endParaRPr lang="fr-FR" dirty="0">
            <a:solidFill>
              <a:srgbClr val="000000">
                <a:hueOff val="0"/>
                <a:satOff val="0"/>
                <a:lumOff val="0"/>
                <a:alphaOff val="0"/>
              </a:srgbClr>
            </a:solidFill>
            <a:latin typeface="Century Gothic"/>
            <a:ea typeface="+mn-ea"/>
            <a:cs typeface="+mn-cs"/>
          </a:endParaRPr>
        </a:p>
      </dgm:t>
    </dgm:pt>
    <dgm:pt modelId="{F5925F87-37F9-5E48-B0C8-24438E98C47A}" type="parTrans" cxnId="{980C2757-C8F5-5C43-97A2-63DE85931BA5}">
      <dgm:prSet/>
      <dgm:spPr/>
      <dgm:t>
        <a:bodyPr/>
        <a:lstStyle/>
        <a:p>
          <a:endParaRPr lang="fr-FR"/>
        </a:p>
      </dgm:t>
    </dgm:pt>
    <dgm:pt modelId="{9722DF4E-0F5B-0941-9F33-2BD16E4F6561}" type="sibTrans" cxnId="{980C2757-C8F5-5C43-97A2-63DE85931BA5}">
      <dgm:prSet/>
      <dgm:spPr/>
      <dgm:t>
        <a:bodyPr/>
        <a:lstStyle/>
        <a:p>
          <a:endParaRPr lang="fr-FR"/>
        </a:p>
      </dgm:t>
    </dgm:pt>
    <dgm:pt modelId="{249519C1-CECB-D047-9E27-DD89F49D5C26}">
      <dgm:prSet phldrT="[Texte]"/>
      <dgm:spPr>
        <a:xfrm>
          <a:off x="4505618" y="153823"/>
          <a:ext cx="1974708" cy="511954"/>
        </a:xfrm>
        <a:solidFill>
          <a:srgbClr val="FAC810">
            <a:hueOff val="4912711"/>
            <a:satOff val="-58975"/>
            <a:lumOff val="262"/>
            <a:alphaOff val="0"/>
          </a:srgbClr>
        </a:solidFill>
        <a:ln w="12700" cap="flat" cmpd="sng" algn="ctr">
          <a:solidFill>
            <a:srgbClr val="FAC810">
              <a:hueOff val="4912711"/>
              <a:satOff val="-58975"/>
              <a:lumOff val="262"/>
              <a:alphaOff val="0"/>
            </a:srgbClr>
          </a:solidFill>
          <a:prstDash val="solid"/>
        </a:ln>
        <a:effectLst/>
      </dgm:spPr>
      <dgm:t>
        <a:bodyPr/>
        <a:lstStyle/>
        <a:p>
          <a:r>
            <a:rPr lang="fr-FR" b="1" dirty="0" smtClean="0">
              <a:solidFill>
                <a:srgbClr val="000000"/>
              </a:solidFill>
              <a:latin typeface="Century Gothic"/>
              <a:ea typeface="+mn-ea"/>
              <a:cs typeface="+mn-cs"/>
            </a:rPr>
            <a:t>Envers les patients</a:t>
          </a:r>
          <a:endParaRPr lang="fr-FR" b="1" dirty="0">
            <a:solidFill>
              <a:srgbClr val="000000"/>
            </a:solidFill>
            <a:latin typeface="Century Gothic"/>
            <a:ea typeface="+mn-ea"/>
            <a:cs typeface="+mn-cs"/>
          </a:endParaRPr>
        </a:p>
      </dgm:t>
    </dgm:pt>
    <dgm:pt modelId="{1307ADF7-C9B1-9243-9DE5-7ABC1A45D784}" type="parTrans" cxnId="{C83AA5DB-129B-6348-A437-64F1DE40A983}">
      <dgm:prSet/>
      <dgm:spPr/>
      <dgm:t>
        <a:bodyPr/>
        <a:lstStyle/>
        <a:p>
          <a:endParaRPr lang="fr-FR"/>
        </a:p>
      </dgm:t>
    </dgm:pt>
    <dgm:pt modelId="{4B429D35-CCF1-2445-AB27-1964B60146A9}" type="sibTrans" cxnId="{C83AA5DB-129B-6348-A437-64F1DE40A983}">
      <dgm:prSet/>
      <dgm:spPr/>
      <dgm:t>
        <a:bodyPr/>
        <a:lstStyle/>
        <a:p>
          <a:endParaRPr lang="fr-FR"/>
        </a:p>
      </dgm:t>
    </dgm:pt>
    <dgm:pt modelId="{1B2FCBC3-4AB0-084D-9A2F-FBFB83E4E943}">
      <dgm:prSet phldrT="[Texte]"/>
      <dgm:spPr>
        <a:xfrm>
          <a:off x="4505618" y="665778"/>
          <a:ext cx="1974708" cy="4035150"/>
        </a:xfrm>
        <a:solidFill>
          <a:srgbClr val="FAC810">
            <a:tint val="40000"/>
            <a:alpha val="90000"/>
            <a:hueOff val="5251439"/>
            <a:satOff val="-58291"/>
            <a:lumOff val="-2901"/>
            <a:alphaOff val="0"/>
          </a:srgbClr>
        </a:solidFill>
        <a:ln w="12700" cap="flat" cmpd="sng" algn="ctr">
          <a:solidFill>
            <a:srgbClr val="FAC810">
              <a:tint val="40000"/>
              <a:alpha val="90000"/>
              <a:hueOff val="5251439"/>
              <a:satOff val="-58291"/>
              <a:lumOff val="-290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Projet personnalisé lié aux goût et personnalité des patients</a:t>
          </a:r>
          <a:endParaRPr lang="fr-FR" dirty="0">
            <a:solidFill>
              <a:srgbClr val="000000">
                <a:hueOff val="0"/>
                <a:satOff val="0"/>
                <a:lumOff val="0"/>
                <a:alphaOff val="0"/>
              </a:srgbClr>
            </a:solidFill>
            <a:latin typeface="Century Gothic"/>
            <a:ea typeface="+mn-ea"/>
            <a:cs typeface="+mn-cs"/>
          </a:endParaRPr>
        </a:p>
      </dgm:t>
    </dgm:pt>
    <dgm:pt modelId="{EDC0175B-57CA-F94F-8724-DAD5DB7CF825}" type="parTrans" cxnId="{7A4F0D35-9F10-9043-849A-822F699A68B8}">
      <dgm:prSet/>
      <dgm:spPr/>
      <dgm:t>
        <a:bodyPr/>
        <a:lstStyle/>
        <a:p>
          <a:endParaRPr lang="fr-FR"/>
        </a:p>
      </dgm:t>
    </dgm:pt>
    <dgm:pt modelId="{0CFCDDA5-F68E-314F-9614-F22643078567}" type="sibTrans" cxnId="{7A4F0D35-9F10-9043-849A-822F699A68B8}">
      <dgm:prSet/>
      <dgm:spPr/>
      <dgm:t>
        <a:bodyPr/>
        <a:lstStyle/>
        <a:p>
          <a:endParaRPr lang="fr-FR"/>
        </a:p>
      </dgm:t>
    </dgm:pt>
    <dgm:pt modelId="{D5A67924-56EE-DA43-9EB1-2F297E034186}">
      <dgm:prSet phldrT="[Texte]"/>
      <dgm:spPr>
        <a:xfrm>
          <a:off x="4505618" y="665778"/>
          <a:ext cx="1974708" cy="4035150"/>
        </a:xfrm>
        <a:solidFill>
          <a:srgbClr val="FAC810">
            <a:tint val="40000"/>
            <a:alpha val="90000"/>
            <a:hueOff val="5251439"/>
            <a:satOff val="-58291"/>
            <a:lumOff val="-2901"/>
            <a:alphaOff val="0"/>
          </a:srgbClr>
        </a:solidFill>
        <a:ln w="12700" cap="flat" cmpd="sng" algn="ctr">
          <a:solidFill>
            <a:srgbClr val="FAC810">
              <a:tint val="40000"/>
              <a:alpha val="90000"/>
              <a:hueOff val="5251439"/>
              <a:satOff val="-58291"/>
              <a:lumOff val="-290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Des activités sensorielles</a:t>
          </a:r>
          <a:endParaRPr lang="fr-FR" dirty="0">
            <a:solidFill>
              <a:srgbClr val="000000">
                <a:hueOff val="0"/>
                <a:satOff val="0"/>
                <a:lumOff val="0"/>
                <a:alphaOff val="0"/>
              </a:srgbClr>
            </a:solidFill>
            <a:latin typeface="Century Gothic"/>
            <a:ea typeface="+mn-ea"/>
            <a:cs typeface="+mn-cs"/>
          </a:endParaRPr>
        </a:p>
      </dgm:t>
    </dgm:pt>
    <dgm:pt modelId="{2476C90D-EE8B-DB42-9B11-DD5178CA3451}" type="parTrans" cxnId="{57F6C934-54F1-CB48-8101-1903CE62ACFF}">
      <dgm:prSet/>
      <dgm:spPr/>
      <dgm:t>
        <a:bodyPr/>
        <a:lstStyle/>
        <a:p>
          <a:endParaRPr lang="fr-FR"/>
        </a:p>
      </dgm:t>
    </dgm:pt>
    <dgm:pt modelId="{69CC5BBE-30F2-1444-BA20-306FCAC21279}" type="sibTrans" cxnId="{57F6C934-54F1-CB48-8101-1903CE62ACFF}">
      <dgm:prSet/>
      <dgm:spPr/>
      <dgm:t>
        <a:bodyPr/>
        <a:lstStyle/>
        <a:p>
          <a:endParaRPr lang="fr-FR"/>
        </a:p>
      </dgm:t>
    </dgm:pt>
    <dgm:pt modelId="{3C24ED5C-942D-1E4F-9490-613DFF9922E0}">
      <dgm:prSet phldrT="[Texte]"/>
      <dgm:spPr>
        <a:xfrm>
          <a:off x="3284" y="665778"/>
          <a:ext cx="1974708" cy="4035150"/>
        </a:xfrm>
        <a:solidFill>
          <a:srgbClr val="FAC810">
            <a:tint val="40000"/>
            <a:alpha val="90000"/>
            <a:hueOff val="0"/>
            <a:satOff val="0"/>
            <a:lumOff val="0"/>
            <a:alphaOff val="0"/>
          </a:srgbClr>
        </a:solidFill>
        <a:ln w="12700" cap="flat" cmpd="sng" algn="ctr">
          <a:solidFill>
            <a:srgbClr val="FAC810">
              <a:tint val="40000"/>
              <a:alpha val="90000"/>
              <a:hueOff val="0"/>
              <a:satOff val="0"/>
              <a:lumOff val="0"/>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Confiance </a:t>
          </a:r>
          <a:endParaRPr lang="fr-FR" dirty="0">
            <a:solidFill>
              <a:srgbClr val="000000">
                <a:hueOff val="0"/>
                <a:satOff val="0"/>
                <a:lumOff val="0"/>
                <a:alphaOff val="0"/>
              </a:srgbClr>
            </a:solidFill>
            <a:latin typeface="Century Gothic"/>
            <a:ea typeface="+mn-ea"/>
            <a:cs typeface="+mn-cs"/>
          </a:endParaRPr>
        </a:p>
      </dgm:t>
    </dgm:pt>
    <dgm:pt modelId="{CF6978B5-26EE-D345-B291-2323B54BAF38}" type="parTrans" cxnId="{F3FA31AE-6194-1A4C-BEFF-7A316E31E39F}">
      <dgm:prSet/>
      <dgm:spPr/>
      <dgm:t>
        <a:bodyPr/>
        <a:lstStyle/>
        <a:p>
          <a:endParaRPr lang="fr-FR"/>
        </a:p>
      </dgm:t>
    </dgm:pt>
    <dgm:pt modelId="{1FB8C09B-6767-244B-8287-B5F75046BFFE}" type="sibTrans" cxnId="{F3FA31AE-6194-1A4C-BEFF-7A316E31E39F}">
      <dgm:prSet/>
      <dgm:spPr/>
      <dgm:t>
        <a:bodyPr/>
        <a:lstStyle/>
        <a:p>
          <a:endParaRPr lang="fr-FR"/>
        </a:p>
      </dgm:t>
    </dgm:pt>
    <dgm:pt modelId="{E2403E83-0552-9C4A-BD9F-5086D81A235C}">
      <dgm:prSet phldrT="[Texte]"/>
      <dgm:spPr>
        <a:xfrm>
          <a:off x="3284" y="665778"/>
          <a:ext cx="1974708" cy="4035150"/>
        </a:xfrm>
        <a:solidFill>
          <a:srgbClr val="FAC810">
            <a:tint val="40000"/>
            <a:alpha val="90000"/>
            <a:hueOff val="0"/>
            <a:satOff val="0"/>
            <a:lumOff val="0"/>
            <a:alphaOff val="0"/>
          </a:srgbClr>
        </a:solidFill>
        <a:ln w="12700" cap="flat" cmpd="sng" algn="ctr">
          <a:solidFill>
            <a:srgbClr val="FAC810">
              <a:tint val="40000"/>
              <a:alpha val="90000"/>
              <a:hueOff val="0"/>
              <a:satOff val="0"/>
              <a:lumOff val="0"/>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Discussion sur les conduites à tenir en cas d’aggravation de la santé du proche</a:t>
          </a:r>
          <a:endParaRPr lang="fr-FR" dirty="0">
            <a:solidFill>
              <a:srgbClr val="000000">
                <a:hueOff val="0"/>
                <a:satOff val="0"/>
                <a:lumOff val="0"/>
                <a:alphaOff val="0"/>
              </a:srgbClr>
            </a:solidFill>
            <a:latin typeface="Century Gothic"/>
            <a:ea typeface="+mn-ea"/>
            <a:cs typeface="+mn-cs"/>
          </a:endParaRPr>
        </a:p>
      </dgm:t>
    </dgm:pt>
    <dgm:pt modelId="{B46E4254-06EB-D34A-ADCE-318EF4BF8AAD}" type="parTrans" cxnId="{9DD5011B-8FD5-6A41-AC37-D4400981D350}">
      <dgm:prSet/>
      <dgm:spPr/>
      <dgm:t>
        <a:bodyPr/>
        <a:lstStyle/>
        <a:p>
          <a:endParaRPr lang="fr-FR"/>
        </a:p>
      </dgm:t>
    </dgm:pt>
    <dgm:pt modelId="{0ABB70C1-670B-854C-9D3E-A97148313FBB}" type="sibTrans" cxnId="{9DD5011B-8FD5-6A41-AC37-D4400981D350}">
      <dgm:prSet/>
      <dgm:spPr/>
      <dgm:t>
        <a:bodyPr/>
        <a:lstStyle/>
        <a:p>
          <a:endParaRPr lang="fr-FR"/>
        </a:p>
      </dgm:t>
    </dgm:pt>
    <dgm:pt modelId="{493051AE-DAE4-CF46-AA4C-AE09519CF616}">
      <dgm:prSet phldrT="[Texte]"/>
      <dgm:spPr>
        <a:xfrm>
          <a:off x="3284" y="665778"/>
          <a:ext cx="1974708" cy="4035150"/>
        </a:xfrm>
        <a:solidFill>
          <a:srgbClr val="FAC810">
            <a:tint val="40000"/>
            <a:alpha val="90000"/>
            <a:hueOff val="0"/>
            <a:satOff val="0"/>
            <a:lumOff val="0"/>
            <a:alphaOff val="0"/>
          </a:srgbClr>
        </a:solidFill>
        <a:ln w="12700" cap="flat" cmpd="sng" algn="ctr">
          <a:solidFill>
            <a:srgbClr val="FAC810">
              <a:tint val="40000"/>
              <a:alpha val="90000"/>
              <a:hueOff val="0"/>
              <a:satOff val="0"/>
              <a:lumOff val="0"/>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Soutien psychologique pour les familles</a:t>
          </a:r>
          <a:endParaRPr lang="fr-FR" dirty="0">
            <a:solidFill>
              <a:srgbClr val="000000">
                <a:hueOff val="0"/>
                <a:satOff val="0"/>
                <a:lumOff val="0"/>
                <a:alphaOff val="0"/>
              </a:srgbClr>
            </a:solidFill>
            <a:latin typeface="Century Gothic"/>
            <a:ea typeface="+mn-ea"/>
            <a:cs typeface="+mn-cs"/>
          </a:endParaRPr>
        </a:p>
      </dgm:t>
    </dgm:pt>
    <dgm:pt modelId="{1EDA20DC-CDBF-4741-AF07-B7D2A5393C62}" type="parTrans" cxnId="{5A3720C5-9E5D-5A44-B86E-549A7543E9CE}">
      <dgm:prSet/>
      <dgm:spPr/>
      <dgm:t>
        <a:bodyPr/>
        <a:lstStyle/>
        <a:p>
          <a:endParaRPr lang="fr-FR"/>
        </a:p>
      </dgm:t>
    </dgm:pt>
    <dgm:pt modelId="{4B4AF308-E1E1-7C40-A07B-295E1D9AD24B}" type="sibTrans" cxnId="{5A3720C5-9E5D-5A44-B86E-549A7543E9CE}">
      <dgm:prSet/>
      <dgm:spPr/>
      <dgm:t>
        <a:bodyPr/>
        <a:lstStyle/>
        <a:p>
          <a:endParaRPr lang="fr-FR"/>
        </a:p>
      </dgm:t>
    </dgm:pt>
    <dgm:pt modelId="{AD398A48-15EE-784F-B269-415CE07A60BA}">
      <dgm:prSet phldrT="[Texte]"/>
      <dgm:spPr>
        <a:xfrm>
          <a:off x="2254451" y="665778"/>
          <a:ext cx="1974708" cy="4035150"/>
        </a:xfrm>
        <a:solidFill>
          <a:srgbClr val="FAC810">
            <a:tint val="40000"/>
            <a:alpha val="90000"/>
            <a:hueOff val="2625719"/>
            <a:satOff val="-29145"/>
            <a:lumOff val="-1451"/>
            <a:alphaOff val="0"/>
          </a:srgbClr>
        </a:solidFill>
        <a:ln w="12700" cap="flat" cmpd="sng" algn="ctr">
          <a:solidFill>
            <a:srgbClr val="FAC810">
              <a:tint val="40000"/>
              <a:alpha val="90000"/>
              <a:hueOff val="2625719"/>
              <a:satOff val="-29145"/>
              <a:lumOff val="-145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En personnel de rééducation notamment kiné et ergothérapeutes</a:t>
          </a:r>
          <a:endParaRPr lang="fr-FR" dirty="0">
            <a:solidFill>
              <a:srgbClr val="000000">
                <a:hueOff val="0"/>
                <a:satOff val="0"/>
                <a:lumOff val="0"/>
                <a:alphaOff val="0"/>
              </a:srgbClr>
            </a:solidFill>
            <a:latin typeface="Century Gothic"/>
            <a:ea typeface="+mn-ea"/>
            <a:cs typeface="+mn-cs"/>
          </a:endParaRPr>
        </a:p>
      </dgm:t>
    </dgm:pt>
    <dgm:pt modelId="{2DBD0826-EF88-D94C-92CC-64C9E476CD78}" type="parTrans" cxnId="{9303FA85-2156-A544-9C3E-9111A256341A}">
      <dgm:prSet/>
      <dgm:spPr/>
      <dgm:t>
        <a:bodyPr/>
        <a:lstStyle/>
        <a:p>
          <a:endParaRPr lang="fr-FR"/>
        </a:p>
      </dgm:t>
    </dgm:pt>
    <dgm:pt modelId="{397DFEFD-8220-7544-9C51-38BF68684340}" type="sibTrans" cxnId="{9303FA85-2156-A544-9C3E-9111A256341A}">
      <dgm:prSet/>
      <dgm:spPr/>
      <dgm:t>
        <a:bodyPr/>
        <a:lstStyle/>
        <a:p>
          <a:endParaRPr lang="fr-FR"/>
        </a:p>
      </dgm:t>
    </dgm:pt>
    <dgm:pt modelId="{FE9F0FD6-3331-2247-B420-D2A36DA44563}">
      <dgm:prSet phldrT="[Texte]"/>
      <dgm:spPr>
        <a:xfrm>
          <a:off x="4505618" y="665778"/>
          <a:ext cx="1974708" cy="4035150"/>
        </a:xfrm>
        <a:solidFill>
          <a:srgbClr val="FAC810">
            <a:tint val="40000"/>
            <a:alpha val="90000"/>
            <a:hueOff val="5251439"/>
            <a:satOff val="-58291"/>
            <a:lumOff val="-2901"/>
            <a:alphaOff val="0"/>
          </a:srgbClr>
        </a:solidFill>
        <a:ln w="12700" cap="flat" cmpd="sng" algn="ctr">
          <a:solidFill>
            <a:srgbClr val="FAC810">
              <a:tint val="40000"/>
              <a:alpha val="90000"/>
              <a:hueOff val="5251439"/>
              <a:satOff val="-58291"/>
              <a:lumOff val="-290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Projet de vie</a:t>
          </a:r>
          <a:endParaRPr lang="fr-FR" dirty="0">
            <a:solidFill>
              <a:srgbClr val="000000">
                <a:hueOff val="0"/>
                <a:satOff val="0"/>
                <a:lumOff val="0"/>
                <a:alphaOff val="0"/>
              </a:srgbClr>
            </a:solidFill>
            <a:latin typeface="Century Gothic"/>
            <a:ea typeface="+mn-ea"/>
            <a:cs typeface="+mn-cs"/>
          </a:endParaRPr>
        </a:p>
      </dgm:t>
    </dgm:pt>
    <dgm:pt modelId="{A93EB6FD-7B14-3948-B561-0FB3BC55C1CA}" type="parTrans" cxnId="{6325107B-79C0-A84B-B1DD-CA9EEF945256}">
      <dgm:prSet/>
      <dgm:spPr/>
      <dgm:t>
        <a:bodyPr/>
        <a:lstStyle/>
        <a:p>
          <a:endParaRPr lang="fr-FR"/>
        </a:p>
      </dgm:t>
    </dgm:pt>
    <dgm:pt modelId="{F8D994AE-F527-CD45-A60A-2DD46977846A}" type="sibTrans" cxnId="{6325107B-79C0-A84B-B1DD-CA9EEF945256}">
      <dgm:prSet/>
      <dgm:spPr/>
      <dgm:t>
        <a:bodyPr/>
        <a:lstStyle/>
        <a:p>
          <a:endParaRPr lang="fr-FR"/>
        </a:p>
      </dgm:t>
    </dgm:pt>
    <dgm:pt modelId="{3CCF7F01-3C06-AC4D-94FD-19F714B8B69B}">
      <dgm:prSet phldrT="[Texte]"/>
      <dgm:spPr>
        <a:xfrm>
          <a:off x="4505618" y="665778"/>
          <a:ext cx="1974708" cy="4035150"/>
        </a:xfrm>
        <a:solidFill>
          <a:srgbClr val="FAC810">
            <a:tint val="40000"/>
            <a:alpha val="90000"/>
            <a:hueOff val="5251439"/>
            <a:satOff val="-58291"/>
            <a:lumOff val="-2901"/>
            <a:alphaOff val="0"/>
          </a:srgbClr>
        </a:solidFill>
        <a:ln w="12700" cap="flat" cmpd="sng" algn="ctr">
          <a:solidFill>
            <a:srgbClr val="FAC810">
              <a:tint val="40000"/>
              <a:alpha val="90000"/>
              <a:hueOff val="5251439"/>
              <a:satOff val="-58291"/>
              <a:lumOff val="-290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Communiquer par de activités personnalisées</a:t>
          </a:r>
          <a:endParaRPr lang="fr-FR" dirty="0">
            <a:solidFill>
              <a:srgbClr val="000000">
                <a:hueOff val="0"/>
                <a:satOff val="0"/>
                <a:lumOff val="0"/>
                <a:alphaOff val="0"/>
              </a:srgbClr>
            </a:solidFill>
            <a:latin typeface="Century Gothic"/>
            <a:ea typeface="+mn-ea"/>
            <a:cs typeface="+mn-cs"/>
          </a:endParaRPr>
        </a:p>
      </dgm:t>
    </dgm:pt>
    <dgm:pt modelId="{07BF3444-9A3E-A445-B569-D67D8937870E}" type="parTrans" cxnId="{F0D0EA72-FF66-CF48-9843-FBD17B383784}">
      <dgm:prSet/>
      <dgm:spPr/>
      <dgm:t>
        <a:bodyPr/>
        <a:lstStyle/>
        <a:p>
          <a:endParaRPr lang="fr-FR"/>
        </a:p>
      </dgm:t>
    </dgm:pt>
    <dgm:pt modelId="{AF5A28D7-16F0-E843-972E-256514BCD361}" type="sibTrans" cxnId="{F0D0EA72-FF66-CF48-9843-FBD17B383784}">
      <dgm:prSet/>
      <dgm:spPr/>
      <dgm:t>
        <a:bodyPr/>
        <a:lstStyle/>
        <a:p>
          <a:endParaRPr lang="fr-FR"/>
        </a:p>
      </dgm:t>
    </dgm:pt>
    <dgm:pt modelId="{ACB8618A-A1EB-F047-9348-5DFE76D4E60A}">
      <dgm:prSet phldrT="[Texte]"/>
      <dgm:spPr>
        <a:xfrm>
          <a:off x="4505618" y="665778"/>
          <a:ext cx="1974708" cy="4035150"/>
        </a:xfrm>
        <a:solidFill>
          <a:srgbClr val="FAC810">
            <a:tint val="40000"/>
            <a:alpha val="90000"/>
            <a:hueOff val="5251439"/>
            <a:satOff val="-58291"/>
            <a:lumOff val="-2901"/>
            <a:alphaOff val="0"/>
          </a:srgbClr>
        </a:solidFill>
        <a:ln w="12700" cap="flat" cmpd="sng" algn="ctr">
          <a:solidFill>
            <a:srgbClr val="FAC810">
              <a:tint val="40000"/>
              <a:alpha val="90000"/>
              <a:hueOff val="5251439"/>
              <a:satOff val="-58291"/>
              <a:lumOff val="-290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Manifestations de signes de bien-être</a:t>
          </a:r>
          <a:endParaRPr lang="fr-FR" dirty="0">
            <a:solidFill>
              <a:srgbClr val="000000">
                <a:hueOff val="0"/>
                <a:satOff val="0"/>
                <a:lumOff val="0"/>
                <a:alphaOff val="0"/>
              </a:srgbClr>
            </a:solidFill>
            <a:latin typeface="Century Gothic"/>
            <a:ea typeface="+mn-ea"/>
            <a:cs typeface="+mn-cs"/>
          </a:endParaRPr>
        </a:p>
      </dgm:t>
    </dgm:pt>
    <dgm:pt modelId="{5499079F-292D-7F40-8E55-F8AAB2F1B3F4}" type="parTrans" cxnId="{AB3B9F75-7FAA-8043-AB52-BB0DFEF96272}">
      <dgm:prSet/>
      <dgm:spPr/>
      <dgm:t>
        <a:bodyPr/>
        <a:lstStyle/>
        <a:p>
          <a:endParaRPr lang="fr-FR"/>
        </a:p>
      </dgm:t>
    </dgm:pt>
    <dgm:pt modelId="{6E17E605-8FC3-5342-AE46-9F05A205A14F}" type="sibTrans" cxnId="{AB3B9F75-7FAA-8043-AB52-BB0DFEF96272}">
      <dgm:prSet/>
      <dgm:spPr/>
      <dgm:t>
        <a:bodyPr/>
        <a:lstStyle/>
        <a:p>
          <a:endParaRPr lang="fr-FR"/>
        </a:p>
      </dgm:t>
    </dgm:pt>
    <dgm:pt modelId="{46A34E77-B96E-7A4E-B035-C3A0F22C9D49}">
      <dgm:prSet phldrT="[Texte]"/>
      <dgm:spPr>
        <a:xfrm>
          <a:off x="6756785" y="153823"/>
          <a:ext cx="1974708" cy="511954"/>
        </a:xfrm>
        <a:solidFill>
          <a:srgbClr val="FAC810">
            <a:hueOff val="7369066"/>
            <a:satOff val="-88463"/>
            <a:lumOff val="393"/>
            <a:alphaOff val="0"/>
          </a:srgbClr>
        </a:solidFill>
        <a:ln w="12700" cap="flat" cmpd="sng" algn="ctr">
          <a:solidFill>
            <a:srgbClr val="FAC810">
              <a:hueOff val="7369066"/>
              <a:satOff val="-88463"/>
              <a:lumOff val="393"/>
              <a:alphaOff val="0"/>
            </a:srgbClr>
          </a:solidFill>
          <a:prstDash val="solid"/>
        </a:ln>
        <a:effectLst/>
      </dgm:spPr>
      <dgm:t>
        <a:bodyPr/>
        <a:lstStyle/>
        <a:p>
          <a:r>
            <a:rPr lang="fr-FR" b="1" dirty="0" smtClean="0">
              <a:solidFill>
                <a:srgbClr val="000000"/>
              </a:solidFill>
              <a:latin typeface="Century Gothic"/>
              <a:ea typeface="+mn-ea"/>
              <a:cs typeface="+mn-cs"/>
            </a:rPr>
            <a:t>Caractéristiques personnelles</a:t>
          </a:r>
        </a:p>
      </dgm:t>
    </dgm:pt>
    <dgm:pt modelId="{309503C3-CCBE-1540-8A7B-A5072686F2CB}" type="parTrans" cxnId="{F40E4CA4-3200-EB4C-8989-091DB03497A6}">
      <dgm:prSet/>
      <dgm:spPr/>
      <dgm:t>
        <a:bodyPr/>
        <a:lstStyle/>
        <a:p>
          <a:endParaRPr lang="fr-FR"/>
        </a:p>
      </dgm:t>
    </dgm:pt>
    <dgm:pt modelId="{F30D9337-D973-DD44-B83B-A84FA253A527}" type="sibTrans" cxnId="{F40E4CA4-3200-EB4C-8989-091DB03497A6}">
      <dgm:prSet/>
      <dgm:spPr/>
      <dgm:t>
        <a:bodyPr/>
        <a:lstStyle/>
        <a:p>
          <a:endParaRPr lang="fr-FR"/>
        </a:p>
      </dgm:t>
    </dgm:pt>
    <dgm:pt modelId="{F67DB451-25B0-CB47-8D13-DD0BA6BF8D99}">
      <dgm:prSet phldrT="[Texte]"/>
      <dgm:spPr>
        <a:xfrm>
          <a:off x="2254451" y="665778"/>
          <a:ext cx="1974708" cy="4035150"/>
        </a:xfrm>
        <a:solidFill>
          <a:srgbClr val="FAC810">
            <a:tint val="40000"/>
            <a:alpha val="90000"/>
            <a:hueOff val="2625719"/>
            <a:satOff val="-29145"/>
            <a:lumOff val="-1451"/>
            <a:alphaOff val="0"/>
          </a:srgbClr>
        </a:solidFill>
        <a:ln w="12700" cap="flat" cmpd="sng" algn="ctr">
          <a:solidFill>
            <a:srgbClr val="FAC810">
              <a:tint val="40000"/>
              <a:alpha val="90000"/>
              <a:hueOff val="2625719"/>
              <a:satOff val="-29145"/>
              <a:lumOff val="-145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Unité intégrée et repérable</a:t>
          </a:r>
          <a:endParaRPr lang="fr-FR" dirty="0">
            <a:solidFill>
              <a:srgbClr val="000000">
                <a:hueOff val="0"/>
                <a:satOff val="0"/>
                <a:lumOff val="0"/>
                <a:alphaOff val="0"/>
              </a:srgbClr>
            </a:solidFill>
            <a:latin typeface="Century Gothic"/>
            <a:ea typeface="+mn-ea"/>
            <a:cs typeface="+mn-cs"/>
          </a:endParaRPr>
        </a:p>
      </dgm:t>
    </dgm:pt>
    <dgm:pt modelId="{2CC83023-7988-8142-87C9-A21D89E6C5AB}" type="parTrans" cxnId="{2AF80914-60B0-0E4D-A535-4EC303C8A8E3}">
      <dgm:prSet/>
      <dgm:spPr/>
      <dgm:t>
        <a:bodyPr/>
        <a:lstStyle/>
        <a:p>
          <a:endParaRPr lang="fr-FR"/>
        </a:p>
      </dgm:t>
    </dgm:pt>
    <dgm:pt modelId="{4A6AE108-6B1A-BA47-9B55-2B86B230817F}" type="sibTrans" cxnId="{2AF80914-60B0-0E4D-A535-4EC303C8A8E3}">
      <dgm:prSet/>
      <dgm:spPr/>
      <dgm:t>
        <a:bodyPr/>
        <a:lstStyle/>
        <a:p>
          <a:endParaRPr lang="fr-FR"/>
        </a:p>
      </dgm:t>
    </dgm:pt>
    <dgm:pt modelId="{075D7026-D16C-9C49-A8D6-4D67EBF6A320}">
      <dgm:prSet phldrT="[Texte]"/>
      <dgm:spPr>
        <a:xfrm>
          <a:off x="2254451" y="665778"/>
          <a:ext cx="1974708" cy="4035150"/>
        </a:xfrm>
        <a:solidFill>
          <a:srgbClr val="FAC810">
            <a:tint val="40000"/>
            <a:alpha val="90000"/>
            <a:hueOff val="2625719"/>
            <a:satOff val="-29145"/>
            <a:lumOff val="-1451"/>
            <a:alphaOff val="0"/>
          </a:srgbClr>
        </a:solidFill>
        <a:ln w="12700" cap="flat" cmpd="sng" algn="ctr">
          <a:solidFill>
            <a:srgbClr val="FAC810">
              <a:tint val="40000"/>
              <a:alpha val="90000"/>
              <a:hueOff val="2625719"/>
              <a:satOff val="-29145"/>
              <a:lumOff val="-1451"/>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Perçue comme un lieu de vie</a:t>
          </a:r>
          <a:endParaRPr lang="fr-FR" dirty="0">
            <a:solidFill>
              <a:srgbClr val="000000">
                <a:hueOff val="0"/>
                <a:satOff val="0"/>
                <a:lumOff val="0"/>
                <a:alphaOff val="0"/>
              </a:srgbClr>
            </a:solidFill>
            <a:latin typeface="Century Gothic"/>
            <a:ea typeface="+mn-ea"/>
            <a:cs typeface="+mn-cs"/>
          </a:endParaRPr>
        </a:p>
      </dgm:t>
    </dgm:pt>
    <dgm:pt modelId="{BE51482A-0B99-234A-A32B-6BE27407201E}" type="parTrans" cxnId="{E44E75F9-BBDA-2947-8DA0-AE0222A93137}">
      <dgm:prSet/>
      <dgm:spPr/>
      <dgm:t>
        <a:bodyPr/>
        <a:lstStyle/>
        <a:p>
          <a:endParaRPr lang="fr-FR"/>
        </a:p>
      </dgm:t>
    </dgm:pt>
    <dgm:pt modelId="{729AAB69-5DA2-5046-A58D-E4892C9AD1B8}" type="sibTrans" cxnId="{E44E75F9-BBDA-2947-8DA0-AE0222A93137}">
      <dgm:prSet/>
      <dgm:spPr/>
      <dgm:t>
        <a:bodyPr/>
        <a:lstStyle/>
        <a:p>
          <a:endParaRPr lang="fr-FR"/>
        </a:p>
      </dgm:t>
    </dgm:pt>
    <dgm:pt modelId="{8E15E907-00CB-A54A-ABDA-DD3E856E66DF}">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b="1" dirty="0" smtClean="0">
              <a:solidFill>
                <a:srgbClr val="000000">
                  <a:hueOff val="0"/>
                  <a:satOff val="0"/>
                  <a:lumOff val="0"/>
                  <a:alphaOff val="0"/>
                </a:srgbClr>
              </a:solidFill>
              <a:latin typeface="Century Gothic"/>
              <a:ea typeface="+mn-ea"/>
              <a:cs typeface="+mn-cs"/>
            </a:rPr>
            <a:t>Difficultés</a:t>
          </a:r>
        </a:p>
      </dgm:t>
    </dgm:pt>
    <dgm:pt modelId="{8122A4A0-3210-4B49-A723-B1B6B54AD437}" type="parTrans" cxnId="{6E3E8673-7AB2-B640-ACF9-42DFBD58DB8F}">
      <dgm:prSet/>
      <dgm:spPr/>
      <dgm:t>
        <a:bodyPr/>
        <a:lstStyle/>
        <a:p>
          <a:endParaRPr lang="fr-FR"/>
        </a:p>
      </dgm:t>
    </dgm:pt>
    <dgm:pt modelId="{F96B3A03-9650-4244-8D37-102416159E02}" type="sibTrans" cxnId="{6E3E8673-7AB2-B640-ACF9-42DFBD58DB8F}">
      <dgm:prSet/>
      <dgm:spPr/>
      <dgm:t>
        <a:bodyPr/>
        <a:lstStyle/>
        <a:p>
          <a:endParaRPr lang="fr-FR"/>
        </a:p>
      </dgm:t>
    </dgm:pt>
    <dgm:pt modelId="{2B84ECEA-38D5-1944-939E-7E77F4FC76B0}">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Epuisement</a:t>
          </a:r>
        </a:p>
      </dgm:t>
    </dgm:pt>
    <dgm:pt modelId="{CE757097-E467-4340-A65D-0D6D5FA8537C}" type="parTrans" cxnId="{CDEAFC2D-8346-6D44-8011-E54CC51F2303}">
      <dgm:prSet/>
      <dgm:spPr/>
      <dgm:t>
        <a:bodyPr/>
        <a:lstStyle/>
        <a:p>
          <a:endParaRPr lang="fr-FR"/>
        </a:p>
      </dgm:t>
    </dgm:pt>
    <dgm:pt modelId="{C07584D2-16D6-724F-8DDA-AAD3EB131447}" type="sibTrans" cxnId="{CDEAFC2D-8346-6D44-8011-E54CC51F2303}">
      <dgm:prSet/>
      <dgm:spPr/>
      <dgm:t>
        <a:bodyPr/>
        <a:lstStyle/>
        <a:p>
          <a:endParaRPr lang="fr-FR"/>
        </a:p>
      </dgm:t>
    </dgm:pt>
    <dgm:pt modelId="{40E0ACEA-CFCE-5B40-999A-2A43E9082650}">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endParaRPr lang="fr-FR" dirty="0" smtClean="0">
            <a:solidFill>
              <a:srgbClr val="000000">
                <a:hueOff val="0"/>
                <a:satOff val="0"/>
                <a:lumOff val="0"/>
                <a:alphaOff val="0"/>
              </a:srgbClr>
            </a:solidFill>
            <a:latin typeface="Century Gothic"/>
            <a:ea typeface="+mn-ea"/>
            <a:cs typeface="+mn-cs"/>
          </a:endParaRPr>
        </a:p>
      </dgm:t>
    </dgm:pt>
    <dgm:pt modelId="{82836EB3-6292-7349-BCB6-7E82352D936D}" type="parTrans" cxnId="{7DD99819-1D66-914F-803A-25BCDF4AADA8}">
      <dgm:prSet/>
      <dgm:spPr/>
      <dgm:t>
        <a:bodyPr/>
        <a:lstStyle/>
        <a:p>
          <a:endParaRPr lang="fr-FR"/>
        </a:p>
      </dgm:t>
    </dgm:pt>
    <dgm:pt modelId="{923CF177-34B6-E545-A336-823F930D621F}" type="sibTrans" cxnId="{7DD99819-1D66-914F-803A-25BCDF4AADA8}">
      <dgm:prSet/>
      <dgm:spPr/>
      <dgm:t>
        <a:bodyPr/>
        <a:lstStyle/>
        <a:p>
          <a:endParaRPr lang="fr-FR"/>
        </a:p>
      </dgm:t>
    </dgm:pt>
    <dgm:pt modelId="{55347E4D-3F6C-2C44-8214-C0A8EE49BBC5}">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Découragement</a:t>
          </a:r>
        </a:p>
      </dgm:t>
    </dgm:pt>
    <dgm:pt modelId="{741F7B66-DFD3-2141-8E9F-F95366B4C2F3}" type="parTrans" cxnId="{4C197E89-A051-8842-9B5D-0BE544E7E73B}">
      <dgm:prSet/>
      <dgm:spPr/>
      <dgm:t>
        <a:bodyPr/>
        <a:lstStyle/>
        <a:p>
          <a:endParaRPr lang="fr-FR"/>
        </a:p>
      </dgm:t>
    </dgm:pt>
    <dgm:pt modelId="{C1D55B31-5259-6B41-9AFC-6D6939FFEBB0}" type="sibTrans" cxnId="{4C197E89-A051-8842-9B5D-0BE544E7E73B}">
      <dgm:prSet/>
      <dgm:spPr/>
      <dgm:t>
        <a:bodyPr/>
        <a:lstStyle/>
        <a:p>
          <a:endParaRPr lang="fr-FR"/>
        </a:p>
      </dgm:t>
    </dgm:pt>
    <dgm:pt modelId="{38C801C7-EF5A-8645-BC29-510F0844EA2C}">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Se sentir en état d’alerte par rapport aux danger du quotidien</a:t>
          </a:r>
        </a:p>
      </dgm:t>
    </dgm:pt>
    <dgm:pt modelId="{0D0ACCD1-C2E9-A147-AC11-4A19F97815F4}" type="parTrans" cxnId="{ABDC8856-0DF7-D24F-B22A-A6A75C94237A}">
      <dgm:prSet/>
      <dgm:spPr/>
      <dgm:t>
        <a:bodyPr/>
        <a:lstStyle/>
        <a:p>
          <a:endParaRPr lang="fr-FR"/>
        </a:p>
      </dgm:t>
    </dgm:pt>
    <dgm:pt modelId="{D7405464-1B51-6945-8E3A-DF85E6828EEB}" type="sibTrans" cxnId="{ABDC8856-0DF7-D24F-B22A-A6A75C94237A}">
      <dgm:prSet/>
      <dgm:spPr/>
      <dgm:t>
        <a:bodyPr/>
        <a:lstStyle/>
        <a:p>
          <a:endParaRPr lang="fr-FR"/>
        </a:p>
      </dgm:t>
    </dgm:pt>
    <dgm:pt modelId="{FC45FBBE-673C-7640-8CAC-7ACFCD8F0B9E}">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Douleurs</a:t>
          </a:r>
        </a:p>
      </dgm:t>
    </dgm:pt>
    <dgm:pt modelId="{8E2758F0-06BA-C04C-9907-34F0C1EBBB89}" type="parTrans" cxnId="{ECF12D49-3428-594D-995C-3A077DACCAA5}">
      <dgm:prSet/>
      <dgm:spPr/>
      <dgm:t>
        <a:bodyPr/>
        <a:lstStyle/>
        <a:p>
          <a:endParaRPr lang="fr-FR"/>
        </a:p>
      </dgm:t>
    </dgm:pt>
    <dgm:pt modelId="{B0B967EA-0982-DE4F-9839-7B9440321842}" type="sibTrans" cxnId="{ECF12D49-3428-594D-995C-3A077DACCAA5}">
      <dgm:prSet/>
      <dgm:spPr/>
      <dgm:t>
        <a:bodyPr/>
        <a:lstStyle/>
        <a:p>
          <a:endParaRPr lang="fr-FR"/>
        </a:p>
      </dgm:t>
    </dgm:pt>
    <dgm:pt modelId="{A9E0BA99-6550-5C4E-8A53-916E29FCB0AB}">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b="1" dirty="0" smtClean="0">
              <a:solidFill>
                <a:srgbClr val="000000">
                  <a:hueOff val="0"/>
                  <a:satOff val="0"/>
                  <a:lumOff val="0"/>
                  <a:alphaOff val="0"/>
                </a:srgbClr>
              </a:solidFill>
              <a:latin typeface="Century Gothic"/>
              <a:ea typeface="+mn-ea"/>
              <a:cs typeface="+mn-cs"/>
            </a:rPr>
            <a:t>Motivations</a:t>
          </a:r>
        </a:p>
      </dgm:t>
    </dgm:pt>
    <dgm:pt modelId="{09F4E6B7-0C1E-7149-BF0D-29D0BEECDDC7}" type="parTrans" cxnId="{E4FC856B-5072-3D43-9EC0-EE4A6AABC5DA}">
      <dgm:prSet/>
      <dgm:spPr/>
      <dgm:t>
        <a:bodyPr/>
        <a:lstStyle/>
        <a:p>
          <a:endParaRPr lang="fr-FR"/>
        </a:p>
      </dgm:t>
    </dgm:pt>
    <dgm:pt modelId="{CA0BB759-5E5B-F04E-BDA2-A1F113136C6B}" type="sibTrans" cxnId="{E4FC856B-5072-3D43-9EC0-EE4A6AABC5DA}">
      <dgm:prSet/>
      <dgm:spPr/>
      <dgm:t>
        <a:bodyPr/>
        <a:lstStyle/>
        <a:p>
          <a:endParaRPr lang="fr-FR"/>
        </a:p>
      </dgm:t>
    </dgm:pt>
    <dgm:pt modelId="{99823A2A-8DAA-3F46-AB76-CF0C5608CC89}">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endParaRPr lang="fr-FR" b="0" dirty="0" smtClean="0">
            <a:solidFill>
              <a:srgbClr val="000000">
                <a:hueOff val="0"/>
                <a:satOff val="0"/>
                <a:lumOff val="0"/>
                <a:alphaOff val="0"/>
              </a:srgbClr>
            </a:solidFill>
            <a:latin typeface="Century Gothic"/>
            <a:ea typeface="+mn-ea"/>
            <a:cs typeface="+mn-cs"/>
          </a:endParaRPr>
        </a:p>
      </dgm:t>
    </dgm:pt>
    <dgm:pt modelId="{1975C9DC-F2D6-6E4B-8F68-DA6C150FB0B8}" type="parTrans" cxnId="{9862938C-6C80-3E42-801A-CB08C1A06289}">
      <dgm:prSet/>
      <dgm:spPr/>
      <dgm:t>
        <a:bodyPr/>
        <a:lstStyle/>
        <a:p>
          <a:endParaRPr lang="fr-FR"/>
        </a:p>
      </dgm:t>
    </dgm:pt>
    <dgm:pt modelId="{DB2DD5C2-0348-D342-B6FA-D352C20CFD73}" type="sibTrans" cxnId="{9862938C-6C80-3E42-801A-CB08C1A06289}">
      <dgm:prSet/>
      <dgm:spPr/>
      <dgm:t>
        <a:bodyPr/>
        <a:lstStyle/>
        <a:p>
          <a:endParaRPr lang="fr-FR"/>
        </a:p>
      </dgm:t>
    </dgm:pt>
    <dgm:pt modelId="{40CC81B9-FCAA-6047-B807-415F88FE28AE}">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dirty="0" smtClean="0">
              <a:solidFill>
                <a:srgbClr val="000000">
                  <a:hueOff val="0"/>
                  <a:satOff val="0"/>
                  <a:lumOff val="0"/>
                  <a:alphaOff val="0"/>
                </a:srgbClr>
              </a:solidFill>
              <a:latin typeface="Century Gothic"/>
              <a:ea typeface="+mn-ea"/>
              <a:cs typeface="+mn-cs"/>
            </a:rPr>
            <a:t>En difficulté face aux familles</a:t>
          </a:r>
        </a:p>
      </dgm:t>
    </dgm:pt>
    <dgm:pt modelId="{513B2896-919D-DC41-BF82-81C5192989B6}" type="parTrans" cxnId="{43A1F464-3D23-494A-8D95-42C112E444F3}">
      <dgm:prSet/>
      <dgm:spPr/>
      <dgm:t>
        <a:bodyPr/>
        <a:lstStyle/>
        <a:p>
          <a:endParaRPr lang="fr-FR"/>
        </a:p>
      </dgm:t>
    </dgm:pt>
    <dgm:pt modelId="{0B794187-7A3F-D64F-A9E1-AF0242C210C9}" type="sibTrans" cxnId="{43A1F464-3D23-494A-8D95-42C112E444F3}">
      <dgm:prSet/>
      <dgm:spPr/>
      <dgm:t>
        <a:bodyPr/>
        <a:lstStyle/>
        <a:p>
          <a:endParaRPr lang="fr-FR"/>
        </a:p>
      </dgm:t>
    </dgm:pt>
    <dgm:pt modelId="{7693256C-6107-9042-BB2D-139D5C389209}">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b="0" dirty="0" smtClean="0">
              <a:solidFill>
                <a:srgbClr val="000000">
                  <a:hueOff val="0"/>
                  <a:satOff val="0"/>
                  <a:lumOff val="0"/>
                  <a:alphaOff val="0"/>
                </a:srgbClr>
              </a:solidFill>
              <a:latin typeface="Century Gothic"/>
              <a:ea typeface="+mn-ea"/>
              <a:cs typeface="+mn-cs"/>
            </a:rPr>
            <a:t>Technicité des soins</a:t>
          </a:r>
        </a:p>
      </dgm:t>
    </dgm:pt>
    <dgm:pt modelId="{0EB7FFDE-D301-8845-92BB-716788213F97}" type="parTrans" cxnId="{4AEDF401-B2B7-B943-A4BD-8C188FF19314}">
      <dgm:prSet/>
      <dgm:spPr/>
      <dgm:t>
        <a:bodyPr/>
        <a:lstStyle/>
        <a:p>
          <a:endParaRPr lang="fr-FR"/>
        </a:p>
      </dgm:t>
    </dgm:pt>
    <dgm:pt modelId="{31494E93-F6D9-E749-8DBE-992DE5B63672}" type="sibTrans" cxnId="{4AEDF401-B2B7-B943-A4BD-8C188FF19314}">
      <dgm:prSet/>
      <dgm:spPr/>
      <dgm:t>
        <a:bodyPr/>
        <a:lstStyle/>
        <a:p>
          <a:endParaRPr lang="fr-FR"/>
        </a:p>
      </dgm:t>
    </dgm:pt>
    <dgm:pt modelId="{3F74A3DF-FAC1-4041-BA75-C8EA988BFDA4}">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endParaRPr lang="fr-FR" b="0" dirty="0" smtClean="0">
            <a:solidFill>
              <a:srgbClr val="000000">
                <a:hueOff val="0"/>
                <a:satOff val="0"/>
                <a:lumOff val="0"/>
                <a:alphaOff val="0"/>
              </a:srgbClr>
            </a:solidFill>
            <a:latin typeface="Century Gothic"/>
            <a:ea typeface="+mn-ea"/>
            <a:cs typeface="+mn-cs"/>
          </a:endParaRPr>
        </a:p>
      </dgm:t>
    </dgm:pt>
    <dgm:pt modelId="{3E351578-5509-5542-A191-9D65D0F7DBE9}" type="parTrans" cxnId="{95FFD9C9-3398-7049-B47D-97BFD91F6529}">
      <dgm:prSet/>
      <dgm:spPr/>
      <dgm:t>
        <a:bodyPr/>
        <a:lstStyle/>
        <a:p>
          <a:endParaRPr lang="fr-FR"/>
        </a:p>
      </dgm:t>
    </dgm:pt>
    <dgm:pt modelId="{1B14EC25-B3CC-2348-87F3-FB009DAEE9F1}" type="sibTrans" cxnId="{95FFD9C9-3398-7049-B47D-97BFD91F6529}">
      <dgm:prSet/>
      <dgm:spPr/>
      <dgm:t>
        <a:bodyPr/>
        <a:lstStyle/>
        <a:p>
          <a:endParaRPr lang="fr-FR"/>
        </a:p>
      </dgm:t>
    </dgm:pt>
    <dgm:pt modelId="{519C6F39-7132-2447-BCF8-1BE72D9095F5}">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b="0" dirty="0" smtClean="0">
              <a:solidFill>
                <a:srgbClr val="000000">
                  <a:hueOff val="0"/>
                  <a:satOff val="0"/>
                  <a:lumOff val="0"/>
                  <a:alphaOff val="0"/>
                </a:srgbClr>
              </a:solidFill>
              <a:latin typeface="Century Gothic"/>
              <a:ea typeface="+mn-ea"/>
              <a:cs typeface="+mn-cs"/>
            </a:rPr>
            <a:t>Travail avec les familles</a:t>
          </a:r>
        </a:p>
      </dgm:t>
    </dgm:pt>
    <dgm:pt modelId="{D2C79052-F36D-B441-B464-4AE9DF6DC688}" type="parTrans" cxnId="{A0D2B31F-A8BD-2A4A-B36C-F616F76B56D5}">
      <dgm:prSet/>
      <dgm:spPr/>
      <dgm:t>
        <a:bodyPr/>
        <a:lstStyle/>
        <a:p>
          <a:endParaRPr lang="fr-FR"/>
        </a:p>
      </dgm:t>
    </dgm:pt>
    <dgm:pt modelId="{0411BCD2-413F-1543-8B37-426F2FA46F72}" type="sibTrans" cxnId="{A0D2B31F-A8BD-2A4A-B36C-F616F76B56D5}">
      <dgm:prSet/>
      <dgm:spPr/>
      <dgm:t>
        <a:bodyPr/>
        <a:lstStyle/>
        <a:p>
          <a:endParaRPr lang="fr-FR"/>
        </a:p>
      </dgm:t>
    </dgm:pt>
    <dgm:pt modelId="{9662405F-F8C6-3147-8239-DA83C4C6F15D}">
      <dgm:prSet phldrT="[Texte]"/>
      <dgm:spPr>
        <a:xfrm>
          <a:off x="6756785" y="665778"/>
          <a:ext cx="1974708" cy="4035150"/>
        </a:xfr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gm:spPr>
      <dgm:t>
        <a:bodyPr/>
        <a:lstStyle/>
        <a:p>
          <a:r>
            <a:rPr lang="fr-FR" b="1" dirty="0" smtClean="0">
              <a:solidFill>
                <a:srgbClr val="000000">
                  <a:hueOff val="0"/>
                  <a:satOff val="0"/>
                  <a:lumOff val="0"/>
                  <a:alphaOff val="0"/>
                </a:srgbClr>
              </a:solidFill>
              <a:latin typeface="Century Gothic"/>
              <a:ea typeface="+mn-ea"/>
              <a:cs typeface="+mn-cs"/>
            </a:rPr>
            <a:t>Travail à temps plein</a:t>
          </a:r>
        </a:p>
      </dgm:t>
    </dgm:pt>
    <dgm:pt modelId="{E5DADE43-C8C4-7D48-A5C3-EBA095F181AD}" type="parTrans" cxnId="{06B30489-6D64-DF4E-A25E-3874247C56D2}">
      <dgm:prSet/>
      <dgm:spPr/>
      <dgm:t>
        <a:bodyPr/>
        <a:lstStyle/>
        <a:p>
          <a:endParaRPr lang="fr-FR"/>
        </a:p>
      </dgm:t>
    </dgm:pt>
    <dgm:pt modelId="{EB575464-F05C-A54E-B7D8-2CCB62186608}" type="sibTrans" cxnId="{06B30489-6D64-DF4E-A25E-3874247C56D2}">
      <dgm:prSet/>
      <dgm:spPr/>
      <dgm:t>
        <a:bodyPr/>
        <a:lstStyle/>
        <a:p>
          <a:endParaRPr lang="fr-FR"/>
        </a:p>
      </dgm:t>
    </dgm:pt>
    <dgm:pt modelId="{B22314E5-01B6-1E4F-952F-2EB5A24E693E}" type="pres">
      <dgm:prSet presAssocID="{10CD2DEB-3BA4-3642-A754-8C5EC59B2EEC}" presName="Name0" presStyleCnt="0">
        <dgm:presLayoutVars>
          <dgm:dir/>
          <dgm:animLvl val="lvl"/>
          <dgm:resizeHandles val="exact"/>
        </dgm:presLayoutVars>
      </dgm:prSet>
      <dgm:spPr/>
      <dgm:t>
        <a:bodyPr/>
        <a:lstStyle/>
        <a:p>
          <a:endParaRPr lang="fr-FR"/>
        </a:p>
      </dgm:t>
    </dgm:pt>
    <dgm:pt modelId="{45460D68-6553-2847-84E4-D041D099D20B}" type="pres">
      <dgm:prSet presAssocID="{142F14A0-BE52-DD43-AA12-D699D6FA6CC6}" presName="composite" presStyleCnt="0"/>
      <dgm:spPr/>
    </dgm:pt>
    <dgm:pt modelId="{F4DB591E-C9A6-CA4E-A394-D20F7688D640}" type="pres">
      <dgm:prSet presAssocID="{142F14A0-BE52-DD43-AA12-D699D6FA6CC6}" presName="parTx" presStyleLbl="alignNode1" presStyleIdx="0" presStyleCnt="4">
        <dgm:presLayoutVars>
          <dgm:chMax val="0"/>
          <dgm:chPref val="0"/>
          <dgm:bulletEnabled val="1"/>
        </dgm:presLayoutVars>
      </dgm:prSet>
      <dgm:spPr>
        <a:prstGeom prst="rect">
          <a:avLst/>
        </a:prstGeom>
      </dgm:spPr>
      <dgm:t>
        <a:bodyPr/>
        <a:lstStyle/>
        <a:p>
          <a:endParaRPr lang="fr-FR"/>
        </a:p>
      </dgm:t>
    </dgm:pt>
    <dgm:pt modelId="{58E19A2E-FEFE-9F4C-8091-89FB6DE4F761}" type="pres">
      <dgm:prSet presAssocID="{142F14A0-BE52-DD43-AA12-D699D6FA6CC6}" presName="desTx" presStyleLbl="alignAccFollowNode1" presStyleIdx="0" presStyleCnt="4">
        <dgm:presLayoutVars>
          <dgm:bulletEnabled val="1"/>
        </dgm:presLayoutVars>
      </dgm:prSet>
      <dgm:spPr>
        <a:prstGeom prst="rect">
          <a:avLst/>
        </a:prstGeom>
      </dgm:spPr>
      <dgm:t>
        <a:bodyPr/>
        <a:lstStyle/>
        <a:p>
          <a:endParaRPr lang="fr-FR"/>
        </a:p>
      </dgm:t>
    </dgm:pt>
    <dgm:pt modelId="{98C4F5AF-7611-F24A-A378-6CD4D040BE12}" type="pres">
      <dgm:prSet presAssocID="{57689D6E-896B-5641-93FA-F121A468878F}" presName="space" presStyleCnt="0"/>
      <dgm:spPr/>
    </dgm:pt>
    <dgm:pt modelId="{59706C16-BA64-3440-9B55-458753ECE7E7}" type="pres">
      <dgm:prSet presAssocID="{92424C65-A44C-DA4A-83DA-A4AFA6894164}" presName="composite" presStyleCnt="0"/>
      <dgm:spPr/>
    </dgm:pt>
    <dgm:pt modelId="{4953A2C7-93FB-9F4C-A2D7-306E4CEF624C}" type="pres">
      <dgm:prSet presAssocID="{92424C65-A44C-DA4A-83DA-A4AFA6894164}" presName="parTx" presStyleLbl="alignNode1" presStyleIdx="1" presStyleCnt="4">
        <dgm:presLayoutVars>
          <dgm:chMax val="0"/>
          <dgm:chPref val="0"/>
          <dgm:bulletEnabled val="1"/>
        </dgm:presLayoutVars>
      </dgm:prSet>
      <dgm:spPr>
        <a:prstGeom prst="rect">
          <a:avLst/>
        </a:prstGeom>
      </dgm:spPr>
      <dgm:t>
        <a:bodyPr/>
        <a:lstStyle/>
        <a:p>
          <a:endParaRPr lang="fr-FR"/>
        </a:p>
      </dgm:t>
    </dgm:pt>
    <dgm:pt modelId="{0737F496-BFED-9D46-9344-6738DE71AFE4}" type="pres">
      <dgm:prSet presAssocID="{92424C65-A44C-DA4A-83DA-A4AFA6894164}" presName="desTx" presStyleLbl="alignAccFollowNode1" presStyleIdx="1" presStyleCnt="4">
        <dgm:presLayoutVars>
          <dgm:bulletEnabled val="1"/>
        </dgm:presLayoutVars>
      </dgm:prSet>
      <dgm:spPr>
        <a:prstGeom prst="rect">
          <a:avLst/>
        </a:prstGeom>
      </dgm:spPr>
      <dgm:t>
        <a:bodyPr/>
        <a:lstStyle/>
        <a:p>
          <a:endParaRPr lang="fr-FR"/>
        </a:p>
      </dgm:t>
    </dgm:pt>
    <dgm:pt modelId="{89B539EA-4FC1-4E4E-A59B-4C8F70D01173}" type="pres">
      <dgm:prSet presAssocID="{A816FD4A-5DD2-554E-8220-48A7466CB87F}" presName="space" presStyleCnt="0"/>
      <dgm:spPr/>
    </dgm:pt>
    <dgm:pt modelId="{A1B1DB93-72BA-AE45-9636-44821D057D94}" type="pres">
      <dgm:prSet presAssocID="{249519C1-CECB-D047-9E27-DD89F49D5C26}" presName="composite" presStyleCnt="0"/>
      <dgm:spPr/>
    </dgm:pt>
    <dgm:pt modelId="{160EFB64-B543-3E4C-A2EA-0D4E29C3C4A6}" type="pres">
      <dgm:prSet presAssocID="{249519C1-CECB-D047-9E27-DD89F49D5C26}" presName="parTx" presStyleLbl="alignNode1" presStyleIdx="2" presStyleCnt="4">
        <dgm:presLayoutVars>
          <dgm:chMax val="0"/>
          <dgm:chPref val="0"/>
          <dgm:bulletEnabled val="1"/>
        </dgm:presLayoutVars>
      </dgm:prSet>
      <dgm:spPr>
        <a:prstGeom prst="rect">
          <a:avLst/>
        </a:prstGeom>
      </dgm:spPr>
      <dgm:t>
        <a:bodyPr/>
        <a:lstStyle/>
        <a:p>
          <a:endParaRPr lang="fr-FR"/>
        </a:p>
      </dgm:t>
    </dgm:pt>
    <dgm:pt modelId="{FAD44337-7D00-844A-A5F0-A1E0D637A63F}" type="pres">
      <dgm:prSet presAssocID="{249519C1-CECB-D047-9E27-DD89F49D5C26}" presName="desTx" presStyleLbl="alignAccFollowNode1" presStyleIdx="2" presStyleCnt="4">
        <dgm:presLayoutVars>
          <dgm:bulletEnabled val="1"/>
        </dgm:presLayoutVars>
      </dgm:prSet>
      <dgm:spPr>
        <a:prstGeom prst="rect">
          <a:avLst/>
        </a:prstGeom>
      </dgm:spPr>
      <dgm:t>
        <a:bodyPr/>
        <a:lstStyle/>
        <a:p>
          <a:endParaRPr lang="fr-FR"/>
        </a:p>
      </dgm:t>
    </dgm:pt>
    <dgm:pt modelId="{36253403-D51D-B341-97CB-CD6DBEDC79B9}" type="pres">
      <dgm:prSet presAssocID="{4B429D35-CCF1-2445-AB27-1964B60146A9}" presName="space" presStyleCnt="0"/>
      <dgm:spPr/>
    </dgm:pt>
    <dgm:pt modelId="{AEB0D487-61C2-E14A-ACEA-5BF7373928DE}" type="pres">
      <dgm:prSet presAssocID="{46A34E77-B96E-7A4E-B035-C3A0F22C9D49}" presName="composite" presStyleCnt="0"/>
      <dgm:spPr/>
    </dgm:pt>
    <dgm:pt modelId="{E3798D18-F18C-A94D-9B5B-4D6C904FA235}" type="pres">
      <dgm:prSet presAssocID="{46A34E77-B96E-7A4E-B035-C3A0F22C9D49}" presName="parTx" presStyleLbl="alignNode1" presStyleIdx="3" presStyleCnt="4">
        <dgm:presLayoutVars>
          <dgm:chMax val="0"/>
          <dgm:chPref val="0"/>
          <dgm:bulletEnabled val="1"/>
        </dgm:presLayoutVars>
      </dgm:prSet>
      <dgm:spPr>
        <a:prstGeom prst="rect">
          <a:avLst/>
        </a:prstGeom>
      </dgm:spPr>
      <dgm:t>
        <a:bodyPr/>
        <a:lstStyle/>
        <a:p>
          <a:endParaRPr lang="fr-FR"/>
        </a:p>
      </dgm:t>
    </dgm:pt>
    <dgm:pt modelId="{2E9A66B8-7F66-2A4C-89CC-25D25D948E90}" type="pres">
      <dgm:prSet presAssocID="{46A34E77-B96E-7A4E-B035-C3A0F22C9D49}" presName="desTx" presStyleLbl="alignAccFollowNode1" presStyleIdx="3" presStyleCnt="4">
        <dgm:presLayoutVars>
          <dgm:bulletEnabled val="1"/>
        </dgm:presLayoutVars>
      </dgm:prSet>
      <dgm:spPr>
        <a:prstGeom prst="rect">
          <a:avLst/>
        </a:prstGeom>
      </dgm:spPr>
      <dgm:t>
        <a:bodyPr/>
        <a:lstStyle/>
        <a:p>
          <a:endParaRPr lang="fr-FR"/>
        </a:p>
      </dgm:t>
    </dgm:pt>
  </dgm:ptLst>
  <dgm:cxnLst>
    <dgm:cxn modelId="{19D3392B-9A5D-0D48-BF4F-C6001DD7B14A}" type="presOf" srcId="{F67DB451-25B0-CB47-8D13-DD0BA6BF8D99}" destId="{0737F496-BFED-9D46-9344-6738DE71AFE4}" srcOrd="0" destOrd="3" presId="urn:microsoft.com/office/officeart/2005/8/layout/hList1"/>
    <dgm:cxn modelId="{9862938C-6C80-3E42-801A-CB08C1A06289}" srcId="{9662405F-F8C6-3147-8239-DA83C4C6F15D}" destId="{99823A2A-8DAA-3F46-AB76-CF0C5608CC89}" srcOrd="1" destOrd="0" parTransId="{1975C9DC-F2D6-6E4B-8F68-DA6C150FB0B8}" sibTransId="{DB2DD5C2-0348-D342-B6FA-D352C20CFD73}"/>
    <dgm:cxn modelId="{AB3B9F75-7FAA-8043-AB52-BB0DFEF96272}" srcId="{249519C1-CECB-D047-9E27-DD89F49D5C26}" destId="{ACB8618A-A1EB-F047-9348-5DFE76D4E60A}" srcOrd="4" destOrd="0" parTransId="{5499079F-292D-7F40-8E55-F8AAB2F1B3F4}" sibTransId="{6E17E605-8FC3-5342-AE46-9F05A205A14F}"/>
    <dgm:cxn modelId="{A674632D-67B6-204F-B5D7-D35649C64949}" type="presOf" srcId="{DDF03AA6-96A0-E649-997F-5D341EC56C26}" destId="{0737F496-BFED-9D46-9344-6738DE71AFE4}" srcOrd="0" destOrd="0" presId="urn:microsoft.com/office/officeart/2005/8/layout/hList1"/>
    <dgm:cxn modelId="{6F1FFA98-1A65-874B-997E-D8774774EF3A}" type="presOf" srcId="{3CCF7F01-3C06-AC4D-94FD-19F714B8B69B}" destId="{FAD44337-7D00-844A-A5F0-A1E0D637A63F}" srcOrd="0" destOrd="3" presId="urn:microsoft.com/office/officeart/2005/8/layout/hList1"/>
    <dgm:cxn modelId="{C83AA5DB-129B-6348-A437-64F1DE40A983}" srcId="{10CD2DEB-3BA4-3642-A754-8C5EC59B2EEC}" destId="{249519C1-CECB-D047-9E27-DD89F49D5C26}" srcOrd="2" destOrd="0" parTransId="{1307ADF7-C9B1-9243-9DE5-7ABC1A45D784}" sibTransId="{4B429D35-CCF1-2445-AB27-1964B60146A9}"/>
    <dgm:cxn modelId="{51CC0A3F-94C2-4E49-A1F6-328CC3AA7EED}" srcId="{10CD2DEB-3BA4-3642-A754-8C5EC59B2EEC}" destId="{92424C65-A44C-DA4A-83DA-A4AFA6894164}" srcOrd="1" destOrd="0" parTransId="{DAFBF567-86C8-EB4D-8D93-8D0C2058C161}" sibTransId="{A816FD4A-5DD2-554E-8220-48A7466CB87F}"/>
    <dgm:cxn modelId="{20306558-BFBE-C143-BD97-60B3EBB0B5F9}" type="presOf" srcId="{AD398A48-15EE-784F-B269-415CE07A60BA}" destId="{0737F496-BFED-9D46-9344-6738DE71AFE4}" srcOrd="0" destOrd="2" presId="urn:microsoft.com/office/officeart/2005/8/layout/hList1"/>
    <dgm:cxn modelId="{9DD5011B-8FD5-6A41-AC37-D4400981D350}" srcId="{142F14A0-BE52-DD43-AA12-D699D6FA6CC6}" destId="{E2403E83-0552-9C4A-BD9F-5086D81A235C}" srcOrd="2" destOrd="0" parTransId="{B46E4254-06EB-D34A-ADCE-318EF4BF8AAD}" sibTransId="{0ABB70C1-670B-854C-9D3E-A97148313FBB}"/>
    <dgm:cxn modelId="{F40E4CA4-3200-EB4C-8989-091DB03497A6}" srcId="{10CD2DEB-3BA4-3642-A754-8C5EC59B2EEC}" destId="{46A34E77-B96E-7A4E-B035-C3A0F22C9D49}" srcOrd="3" destOrd="0" parTransId="{309503C3-CCBE-1540-8A7B-A5072686F2CB}" sibTransId="{F30D9337-D973-DD44-B83B-A84FA253A527}"/>
    <dgm:cxn modelId="{CDEAFC2D-8346-6D44-8011-E54CC51F2303}" srcId="{8E15E907-00CB-A54A-ABDA-DD3E856E66DF}" destId="{2B84ECEA-38D5-1944-939E-7E77F4FC76B0}" srcOrd="0" destOrd="0" parTransId="{CE757097-E467-4340-A65D-0D6D5FA8537C}" sibTransId="{C07584D2-16D6-724F-8DDA-AAD3EB131447}"/>
    <dgm:cxn modelId="{10502DCC-07C7-4142-BBD3-3DCD7F4B46D7}" type="presOf" srcId="{55347E4D-3F6C-2C44-8214-C0A8EE49BBC5}" destId="{2E9A66B8-7F66-2A4C-89CC-25D25D948E90}" srcOrd="0" destOrd="2" presId="urn:microsoft.com/office/officeart/2005/8/layout/hList1"/>
    <dgm:cxn modelId="{E9C3AD8C-D885-7942-940A-64CDA0A73836}" type="presOf" srcId="{FE9F0FD6-3331-2247-B420-D2A36DA44563}" destId="{FAD44337-7D00-844A-A5F0-A1E0D637A63F}" srcOrd="0" destOrd="1" presId="urn:microsoft.com/office/officeart/2005/8/layout/hList1"/>
    <dgm:cxn modelId="{C94FDB58-0BAD-F147-9D27-E50F8697AA16}" type="presOf" srcId="{BE354FA0-312F-8346-A416-A67EC6FD51D2}" destId="{0737F496-BFED-9D46-9344-6738DE71AFE4}" srcOrd="0" destOrd="1" presId="urn:microsoft.com/office/officeart/2005/8/layout/hList1"/>
    <dgm:cxn modelId="{1DC40F05-5C90-F944-BEFD-CA00D4767152}" type="presOf" srcId="{99823A2A-8DAA-3F46-AB76-CF0C5608CC89}" destId="{2E9A66B8-7F66-2A4C-89CC-25D25D948E90}" srcOrd="0" destOrd="11" presId="urn:microsoft.com/office/officeart/2005/8/layout/hList1"/>
    <dgm:cxn modelId="{7A4F0D35-9F10-9043-849A-822F699A68B8}" srcId="{249519C1-CECB-D047-9E27-DD89F49D5C26}" destId="{1B2FCBC3-4AB0-084D-9A2F-FBFB83E4E943}" srcOrd="0" destOrd="0" parTransId="{EDC0175B-57CA-F94F-8724-DAD5DB7CF825}" sibTransId="{0CFCDDA5-F68E-314F-9614-F22643078567}"/>
    <dgm:cxn modelId="{2BB28AB1-88E0-054A-9177-056484099252}" type="presOf" srcId="{38C801C7-EF5A-8645-BC29-510F0844EA2C}" destId="{2E9A66B8-7F66-2A4C-89CC-25D25D948E90}" srcOrd="0" destOrd="3" presId="urn:microsoft.com/office/officeart/2005/8/layout/hList1"/>
    <dgm:cxn modelId="{ECF12D49-3428-594D-995C-3A077DACCAA5}" srcId="{8E15E907-00CB-A54A-ABDA-DD3E856E66DF}" destId="{FC45FBBE-673C-7640-8CAC-7ACFCD8F0B9E}" srcOrd="3" destOrd="0" parTransId="{8E2758F0-06BA-C04C-9907-34F0C1EBBB89}" sibTransId="{B0B967EA-0982-DE4F-9839-7B9440321842}"/>
    <dgm:cxn modelId="{2AF80914-60B0-0E4D-A535-4EC303C8A8E3}" srcId="{92424C65-A44C-DA4A-83DA-A4AFA6894164}" destId="{F67DB451-25B0-CB47-8D13-DD0BA6BF8D99}" srcOrd="3" destOrd="0" parTransId="{2CC83023-7988-8142-87C9-A21D89E6C5AB}" sibTransId="{4A6AE108-6B1A-BA47-9B55-2B86B230817F}"/>
    <dgm:cxn modelId="{E44E75F9-BBDA-2947-8DA0-AE0222A93137}" srcId="{92424C65-A44C-DA4A-83DA-A4AFA6894164}" destId="{075D7026-D16C-9C49-A8D6-4D67EBF6A320}" srcOrd="4" destOrd="0" parTransId="{BE51482A-0B99-234A-A32B-6BE27407201E}" sibTransId="{729AAB69-5DA2-5046-A58D-E4892C9AD1B8}"/>
    <dgm:cxn modelId="{7DD99819-1D66-914F-803A-25BCDF4AADA8}" srcId="{9662405F-F8C6-3147-8239-DA83C4C6F15D}" destId="{40E0ACEA-CFCE-5B40-999A-2A43E9082650}" srcOrd="2" destOrd="0" parTransId="{82836EB3-6292-7349-BCB6-7E82352D936D}" sibTransId="{923CF177-34B6-E545-A336-823F930D621F}"/>
    <dgm:cxn modelId="{F3FA31AE-6194-1A4C-BEFF-7A316E31E39F}" srcId="{142F14A0-BE52-DD43-AA12-D699D6FA6CC6}" destId="{3C24ED5C-942D-1E4F-9490-613DFF9922E0}" srcOrd="1" destOrd="0" parTransId="{CF6978B5-26EE-D345-B291-2323B54BAF38}" sibTransId="{1FB8C09B-6767-244B-8287-B5F75046BFFE}"/>
    <dgm:cxn modelId="{0DC2C765-BD10-8D4B-B833-11CD548A4581}" type="presOf" srcId="{249519C1-CECB-D047-9E27-DD89F49D5C26}" destId="{160EFB64-B543-3E4C-A2EA-0D4E29C3C4A6}" srcOrd="0" destOrd="0" presId="urn:microsoft.com/office/officeart/2005/8/layout/hList1"/>
    <dgm:cxn modelId="{A69D6466-99D6-C240-8742-8590B545DA82}" type="presOf" srcId="{3C24ED5C-942D-1E4F-9490-613DFF9922E0}" destId="{58E19A2E-FEFE-9F4C-8091-89FB6DE4F761}" srcOrd="0" destOrd="1" presId="urn:microsoft.com/office/officeart/2005/8/layout/hList1"/>
    <dgm:cxn modelId="{980C2757-C8F5-5C43-97A2-63DE85931BA5}" srcId="{92424C65-A44C-DA4A-83DA-A4AFA6894164}" destId="{BE354FA0-312F-8346-A416-A67EC6FD51D2}" srcOrd="1" destOrd="0" parTransId="{F5925F87-37F9-5E48-B0C8-24438E98C47A}" sibTransId="{9722DF4E-0F5B-0941-9F33-2BD16E4F6561}"/>
    <dgm:cxn modelId="{6A108E99-C519-794F-B562-BF41F62C4A68}" type="presOf" srcId="{FC45FBBE-673C-7640-8CAC-7ACFCD8F0B9E}" destId="{2E9A66B8-7F66-2A4C-89CC-25D25D948E90}" srcOrd="0" destOrd="4" presId="urn:microsoft.com/office/officeart/2005/8/layout/hList1"/>
    <dgm:cxn modelId="{38A44AAA-DE5E-6C49-9E81-B84EE886F752}" type="presOf" srcId="{D5A67924-56EE-DA43-9EB1-2F297E034186}" destId="{FAD44337-7D00-844A-A5F0-A1E0D637A63F}" srcOrd="0" destOrd="2" presId="urn:microsoft.com/office/officeart/2005/8/layout/hList1"/>
    <dgm:cxn modelId="{33D79B3B-DE06-9A46-B1D4-DC6C4F5BC657}" type="presOf" srcId="{8E15E907-00CB-A54A-ABDA-DD3E856E66DF}" destId="{2E9A66B8-7F66-2A4C-89CC-25D25D948E90}" srcOrd="0" destOrd="0" presId="urn:microsoft.com/office/officeart/2005/8/layout/hList1"/>
    <dgm:cxn modelId="{BB82C5AB-FB7E-DA48-A1A3-ADF08BF10C1B}" srcId="{92424C65-A44C-DA4A-83DA-A4AFA6894164}" destId="{DDF03AA6-96A0-E649-997F-5D341EC56C26}" srcOrd="0" destOrd="0" parTransId="{6776F280-5DE8-EF44-88F6-3CE06D095665}" sibTransId="{25270D2E-006D-D249-866F-7C69AB5F9B5E}"/>
    <dgm:cxn modelId="{CCD8EC8F-9AB2-2049-B11E-5D8A4DAA7CA8}" type="presOf" srcId="{142F14A0-BE52-DD43-AA12-D699D6FA6CC6}" destId="{F4DB591E-C9A6-CA4E-A394-D20F7688D640}" srcOrd="0" destOrd="0" presId="urn:microsoft.com/office/officeart/2005/8/layout/hList1"/>
    <dgm:cxn modelId="{9303FA85-2156-A544-9C3E-9111A256341A}" srcId="{92424C65-A44C-DA4A-83DA-A4AFA6894164}" destId="{AD398A48-15EE-784F-B269-415CE07A60BA}" srcOrd="2" destOrd="0" parTransId="{2DBD0826-EF88-D94C-92CC-64C9E476CD78}" sibTransId="{397DFEFD-8220-7544-9C51-38BF68684340}"/>
    <dgm:cxn modelId="{912B5512-05DE-CF49-9C70-1E49730D6F56}" type="presOf" srcId="{40CC81B9-FCAA-6047-B807-415F88FE28AE}" destId="{2E9A66B8-7F66-2A4C-89CC-25D25D948E90}" srcOrd="0" destOrd="5" presId="urn:microsoft.com/office/officeart/2005/8/layout/hList1"/>
    <dgm:cxn modelId="{391124FF-8708-734F-8702-81DCFBD6937B}" type="presOf" srcId="{075D7026-D16C-9C49-A8D6-4D67EBF6A320}" destId="{0737F496-BFED-9D46-9344-6738DE71AFE4}" srcOrd="0" destOrd="4" presId="urn:microsoft.com/office/officeart/2005/8/layout/hList1"/>
    <dgm:cxn modelId="{B4BFB553-1004-9A4F-A105-FE66E8E18F19}" type="presOf" srcId="{1B2FCBC3-4AB0-084D-9A2F-FBFB83E4E943}" destId="{FAD44337-7D00-844A-A5F0-A1E0D637A63F}" srcOrd="0" destOrd="0" presId="urn:microsoft.com/office/officeart/2005/8/layout/hList1"/>
    <dgm:cxn modelId="{E4FC856B-5072-3D43-9EC0-EE4A6AABC5DA}" srcId="{46A34E77-B96E-7A4E-B035-C3A0F22C9D49}" destId="{A9E0BA99-6550-5C4E-8A53-916E29FCB0AB}" srcOrd="1" destOrd="0" parTransId="{09F4E6B7-0C1E-7149-BF0D-29D0BEECDDC7}" sibTransId="{CA0BB759-5E5B-F04E-BDA2-A1F113136C6B}"/>
    <dgm:cxn modelId="{6E3E8673-7AB2-B640-ACF9-42DFBD58DB8F}" srcId="{46A34E77-B96E-7A4E-B035-C3A0F22C9D49}" destId="{8E15E907-00CB-A54A-ABDA-DD3E856E66DF}" srcOrd="0" destOrd="0" parTransId="{8122A4A0-3210-4B49-A723-B1B6B54AD437}" sibTransId="{F96B3A03-9650-4244-8D37-102416159E02}"/>
    <dgm:cxn modelId="{96522C90-2BCC-C546-8A1D-E7F46D60ED08}" type="presOf" srcId="{40E0ACEA-CFCE-5B40-999A-2A43E9082650}" destId="{2E9A66B8-7F66-2A4C-89CC-25D25D948E90}" srcOrd="0" destOrd="12" presId="urn:microsoft.com/office/officeart/2005/8/layout/hList1"/>
    <dgm:cxn modelId="{AE36CCCA-D558-7343-A40E-60A2975F3929}" srcId="{142F14A0-BE52-DD43-AA12-D699D6FA6CC6}" destId="{797E7ECA-D07B-4C4F-B9CD-E37901FBD508}" srcOrd="0" destOrd="0" parTransId="{7FFB5AAB-B50B-F24A-9C6E-14A7B323F8CF}" sibTransId="{5EE91335-ECBF-A14A-BA83-172DFEB91F02}"/>
    <dgm:cxn modelId="{08B77932-F53B-4142-91B7-BE8AFEA530C1}" type="presOf" srcId="{ACB8618A-A1EB-F047-9348-5DFE76D4E60A}" destId="{FAD44337-7D00-844A-A5F0-A1E0D637A63F}" srcOrd="0" destOrd="4" presId="urn:microsoft.com/office/officeart/2005/8/layout/hList1"/>
    <dgm:cxn modelId="{13AD0DB2-784B-C342-B871-CCA9EB2AC504}" type="presOf" srcId="{92424C65-A44C-DA4A-83DA-A4AFA6894164}" destId="{4953A2C7-93FB-9F4C-A2D7-306E4CEF624C}" srcOrd="0" destOrd="0" presId="urn:microsoft.com/office/officeart/2005/8/layout/hList1"/>
    <dgm:cxn modelId="{4EFFABEE-70D0-C04E-BF1C-1A1A80DAE9B5}" type="presOf" srcId="{3F74A3DF-FAC1-4041-BA75-C8EA988BFDA4}" destId="{2E9A66B8-7F66-2A4C-89CC-25D25D948E90}" srcOrd="0" destOrd="10" presId="urn:microsoft.com/office/officeart/2005/8/layout/hList1"/>
    <dgm:cxn modelId="{5A3720C5-9E5D-5A44-B86E-549A7543E9CE}" srcId="{142F14A0-BE52-DD43-AA12-D699D6FA6CC6}" destId="{493051AE-DAE4-CF46-AA4C-AE09519CF616}" srcOrd="4" destOrd="0" parTransId="{1EDA20DC-CDBF-4741-AF07-B7D2A5393C62}" sibTransId="{4B4AF308-E1E1-7C40-A07B-295E1D9AD24B}"/>
    <dgm:cxn modelId="{727A444A-CBDD-5A44-A2DA-ED9375FFA9F0}" srcId="{142F14A0-BE52-DD43-AA12-D699D6FA6CC6}" destId="{04EA1D76-278E-D946-BB8A-8AD7FE29BFA1}" srcOrd="3" destOrd="0" parTransId="{99FA17F9-DC29-9D4E-B9FF-F25AE974D8FD}" sibTransId="{71145CD5-2385-014F-A06D-CDC337199A04}"/>
    <dgm:cxn modelId="{4AEDF401-B2B7-B943-A4BD-8C188FF19314}" srcId="{A9E0BA99-6550-5C4E-8A53-916E29FCB0AB}" destId="{7693256C-6107-9042-BB2D-139D5C389209}" srcOrd="0" destOrd="0" parTransId="{0EB7FFDE-D301-8845-92BB-716788213F97}" sibTransId="{31494E93-F6D9-E749-8DBE-992DE5B63672}"/>
    <dgm:cxn modelId="{95FFD9C9-3398-7049-B47D-97BFD91F6529}" srcId="{9662405F-F8C6-3147-8239-DA83C4C6F15D}" destId="{3F74A3DF-FAC1-4041-BA75-C8EA988BFDA4}" srcOrd="0" destOrd="0" parTransId="{3E351578-5509-5542-A191-9D65D0F7DBE9}" sibTransId="{1B14EC25-B3CC-2348-87F3-FB009DAEE9F1}"/>
    <dgm:cxn modelId="{06B30489-6D64-DF4E-A25E-3874247C56D2}" srcId="{46A34E77-B96E-7A4E-B035-C3A0F22C9D49}" destId="{9662405F-F8C6-3147-8239-DA83C4C6F15D}" srcOrd="2" destOrd="0" parTransId="{E5DADE43-C8C4-7D48-A5C3-EBA095F181AD}" sibTransId="{EB575464-F05C-A54E-B7D8-2CCB62186608}"/>
    <dgm:cxn modelId="{75665D93-3587-7B49-A2B1-9E70CDF66460}" type="presOf" srcId="{04EA1D76-278E-D946-BB8A-8AD7FE29BFA1}" destId="{58E19A2E-FEFE-9F4C-8091-89FB6DE4F761}" srcOrd="0" destOrd="3" presId="urn:microsoft.com/office/officeart/2005/8/layout/hList1"/>
    <dgm:cxn modelId="{461E5BF1-B352-C44F-B406-B82D6BBA190A}" srcId="{10CD2DEB-3BA4-3642-A754-8C5EC59B2EEC}" destId="{142F14A0-BE52-DD43-AA12-D699D6FA6CC6}" srcOrd="0" destOrd="0" parTransId="{28AEA0FF-46C7-C344-B791-B19ACB182D1F}" sibTransId="{57689D6E-896B-5641-93FA-F121A468878F}"/>
    <dgm:cxn modelId="{B7DF0052-1E39-AE40-AD33-17FAF58EDD3F}" type="presOf" srcId="{46A34E77-B96E-7A4E-B035-C3A0F22C9D49}" destId="{E3798D18-F18C-A94D-9B5B-4D6C904FA235}" srcOrd="0" destOrd="0" presId="urn:microsoft.com/office/officeart/2005/8/layout/hList1"/>
    <dgm:cxn modelId="{1C09DEA5-70D5-864D-916A-3F6139714307}" type="presOf" srcId="{10CD2DEB-3BA4-3642-A754-8C5EC59B2EEC}" destId="{B22314E5-01B6-1E4F-952F-2EB5A24E693E}" srcOrd="0" destOrd="0" presId="urn:microsoft.com/office/officeart/2005/8/layout/hList1"/>
    <dgm:cxn modelId="{F0D0EA72-FF66-CF48-9843-FBD17B383784}" srcId="{249519C1-CECB-D047-9E27-DD89F49D5C26}" destId="{3CCF7F01-3C06-AC4D-94FD-19F714B8B69B}" srcOrd="3" destOrd="0" parTransId="{07BF3444-9A3E-A445-B569-D67D8937870E}" sibTransId="{AF5A28D7-16F0-E843-972E-256514BCD361}"/>
    <dgm:cxn modelId="{57F6C934-54F1-CB48-8101-1903CE62ACFF}" srcId="{249519C1-CECB-D047-9E27-DD89F49D5C26}" destId="{D5A67924-56EE-DA43-9EB1-2F297E034186}" srcOrd="2" destOrd="0" parTransId="{2476C90D-EE8B-DB42-9B11-DD5178CA3451}" sibTransId="{69CC5BBE-30F2-1444-BA20-306FCAC21279}"/>
    <dgm:cxn modelId="{A0D2B31F-A8BD-2A4A-B36C-F616F76B56D5}" srcId="{A9E0BA99-6550-5C4E-8A53-916E29FCB0AB}" destId="{519C6F39-7132-2447-BCF8-1BE72D9095F5}" srcOrd="1" destOrd="0" parTransId="{D2C79052-F36D-B441-B464-4AE9DF6DC688}" sibTransId="{0411BCD2-413F-1543-8B37-426F2FA46F72}"/>
    <dgm:cxn modelId="{D2C30270-D0EE-DF43-833A-3089D67C52FB}" type="presOf" srcId="{493051AE-DAE4-CF46-AA4C-AE09519CF616}" destId="{58E19A2E-FEFE-9F4C-8091-89FB6DE4F761}" srcOrd="0" destOrd="4" presId="urn:microsoft.com/office/officeart/2005/8/layout/hList1"/>
    <dgm:cxn modelId="{804C6997-8D05-614A-9EE8-A75E34D35D37}" type="presOf" srcId="{519C6F39-7132-2447-BCF8-1BE72D9095F5}" destId="{2E9A66B8-7F66-2A4C-89CC-25D25D948E90}" srcOrd="0" destOrd="8" presId="urn:microsoft.com/office/officeart/2005/8/layout/hList1"/>
    <dgm:cxn modelId="{AF037DEE-1C80-E44E-8E5C-40885A0789D6}" type="presOf" srcId="{2B84ECEA-38D5-1944-939E-7E77F4FC76B0}" destId="{2E9A66B8-7F66-2A4C-89CC-25D25D948E90}" srcOrd="0" destOrd="1" presId="urn:microsoft.com/office/officeart/2005/8/layout/hList1"/>
    <dgm:cxn modelId="{43A1F464-3D23-494A-8D95-42C112E444F3}" srcId="{8E15E907-00CB-A54A-ABDA-DD3E856E66DF}" destId="{40CC81B9-FCAA-6047-B807-415F88FE28AE}" srcOrd="4" destOrd="0" parTransId="{513B2896-919D-DC41-BF82-81C5192989B6}" sibTransId="{0B794187-7A3F-D64F-A9E1-AF0242C210C9}"/>
    <dgm:cxn modelId="{CC8DE08C-4EC7-644D-B3A2-DC6A594F73C2}" type="presOf" srcId="{9662405F-F8C6-3147-8239-DA83C4C6F15D}" destId="{2E9A66B8-7F66-2A4C-89CC-25D25D948E90}" srcOrd="0" destOrd="9" presId="urn:microsoft.com/office/officeart/2005/8/layout/hList1"/>
    <dgm:cxn modelId="{80CF3FC0-EE91-8C48-8FD9-25CD31B2A6D5}" type="presOf" srcId="{797E7ECA-D07B-4C4F-B9CD-E37901FBD508}" destId="{58E19A2E-FEFE-9F4C-8091-89FB6DE4F761}" srcOrd="0" destOrd="0" presId="urn:microsoft.com/office/officeart/2005/8/layout/hList1"/>
    <dgm:cxn modelId="{4C197E89-A051-8842-9B5D-0BE544E7E73B}" srcId="{8E15E907-00CB-A54A-ABDA-DD3E856E66DF}" destId="{55347E4D-3F6C-2C44-8214-C0A8EE49BBC5}" srcOrd="1" destOrd="0" parTransId="{741F7B66-DFD3-2141-8E9F-F95366B4C2F3}" sibTransId="{C1D55B31-5259-6B41-9AFC-6D6939FFEBB0}"/>
    <dgm:cxn modelId="{ABDC8856-0DF7-D24F-B22A-A6A75C94237A}" srcId="{8E15E907-00CB-A54A-ABDA-DD3E856E66DF}" destId="{38C801C7-EF5A-8645-BC29-510F0844EA2C}" srcOrd="2" destOrd="0" parTransId="{0D0ACCD1-C2E9-A147-AC11-4A19F97815F4}" sibTransId="{D7405464-1B51-6945-8E3A-DF85E6828EEB}"/>
    <dgm:cxn modelId="{5E34E71B-45AB-E949-BA39-6819D54CB7A0}" type="presOf" srcId="{E2403E83-0552-9C4A-BD9F-5086D81A235C}" destId="{58E19A2E-FEFE-9F4C-8091-89FB6DE4F761}" srcOrd="0" destOrd="2" presId="urn:microsoft.com/office/officeart/2005/8/layout/hList1"/>
    <dgm:cxn modelId="{6325107B-79C0-A84B-B1DD-CA9EEF945256}" srcId="{249519C1-CECB-D047-9E27-DD89F49D5C26}" destId="{FE9F0FD6-3331-2247-B420-D2A36DA44563}" srcOrd="1" destOrd="0" parTransId="{A93EB6FD-7B14-3948-B561-0FB3BC55C1CA}" sibTransId="{F8D994AE-F527-CD45-A60A-2DD46977846A}"/>
    <dgm:cxn modelId="{595DE26F-752A-B84B-BD38-E3319A5584C6}" type="presOf" srcId="{7693256C-6107-9042-BB2D-139D5C389209}" destId="{2E9A66B8-7F66-2A4C-89CC-25D25D948E90}" srcOrd="0" destOrd="7" presId="urn:microsoft.com/office/officeart/2005/8/layout/hList1"/>
    <dgm:cxn modelId="{5E92DDB8-E2B0-114E-9BE6-0EBD6C7118D4}" type="presOf" srcId="{A9E0BA99-6550-5C4E-8A53-916E29FCB0AB}" destId="{2E9A66B8-7F66-2A4C-89CC-25D25D948E90}" srcOrd="0" destOrd="6" presId="urn:microsoft.com/office/officeart/2005/8/layout/hList1"/>
    <dgm:cxn modelId="{E99EF89E-F630-0A44-B46E-06749EB1A16E}" type="presParOf" srcId="{B22314E5-01B6-1E4F-952F-2EB5A24E693E}" destId="{45460D68-6553-2847-84E4-D041D099D20B}" srcOrd="0" destOrd="0" presId="urn:microsoft.com/office/officeart/2005/8/layout/hList1"/>
    <dgm:cxn modelId="{500B812C-23EB-C748-AFEB-F51B0806A6E7}" type="presParOf" srcId="{45460D68-6553-2847-84E4-D041D099D20B}" destId="{F4DB591E-C9A6-CA4E-A394-D20F7688D640}" srcOrd="0" destOrd="0" presId="urn:microsoft.com/office/officeart/2005/8/layout/hList1"/>
    <dgm:cxn modelId="{7C0B5A49-73AF-BE4A-BC9D-8B583A9F2D6B}" type="presParOf" srcId="{45460D68-6553-2847-84E4-D041D099D20B}" destId="{58E19A2E-FEFE-9F4C-8091-89FB6DE4F761}" srcOrd="1" destOrd="0" presId="urn:microsoft.com/office/officeart/2005/8/layout/hList1"/>
    <dgm:cxn modelId="{3A3F5426-8C1D-874D-826E-1FA6B6472836}" type="presParOf" srcId="{B22314E5-01B6-1E4F-952F-2EB5A24E693E}" destId="{98C4F5AF-7611-F24A-A378-6CD4D040BE12}" srcOrd="1" destOrd="0" presId="urn:microsoft.com/office/officeart/2005/8/layout/hList1"/>
    <dgm:cxn modelId="{01419B1B-E84B-EB4B-84FF-8F4057BCF7F7}" type="presParOf" srcId="{B22314E5-01B6-1E4F-952F-2EB5A24E693E}" destId="{59706C16-BA64-3440-9B55-458753ECE7E7}" srcOrd="2" destOrd="0" presId="urn:microsoft.com/office/officeart/2005/8/layout/hList1"/>
    <dgm:cxn modelId="{FF9D7858-3A9B-3046-A410-774F39DE372D}" type="presParOf" srcId="{59706C16-BA64-3440-9B55-458753ECE7E7}" destId="{4953A2C7-93FB-9F4C-A2D7-306E4CEF624C}" srcOrd="0" destOrd="0" presId="urn:microsoft.com/office/officeart/2005/8/layout/hList1"/>
    <dgm:cxn modelId="{B230EFE6-2574-D14C-A95C-09F30E8A0B56}" type="presParOf" srcId="{59706C16-BA64-3440-9B55-458753ECE7E7}" destId="{0737F496-BFED-9D46-9344-6738DE71AFE4}" srcOrd="1" destOrd="0" presId="urn:microsoft.com/office/officeart/2005/8/layout/hList1"/>
    <dgm:cxn modelId="{0027D843-BB63-F54C-9E68-777D899BF852}" type="presParOf" srcId="{B22314E5-01B6-1E4F-952F-2EB5A24E693E}" destId="{89B539EA-4FC1-4E4E-A59B-4C8F70D01173}" srcOrd="3" destOrd="0" presId="urn:microsoft.com/office/officeart/2005/8/layout/hList1"/>
    <dgm:cxn modelId="{72BF7D9F-F0B5-8047-A72D-B3D5CF928F71}" type="presParOf" srcId="{B22314E5-01B6-1E4F-952F-2EB5A24E693E}" destId="{A1B1DB93-72BA-AE45-9636-44821D057D94}" srcOrd="4" destOrd="0" presId="urn:microsoft.com/office/officeart/2005/8/layout/hList1"/>
    <dgm:cxn modelId="{061BF782-24CC-7147-86BB-D7FAB3DD991C}" type="presParOf" srcId="{A1B1DB93-72BA-AE45-9636-44821D057D94}" destId="{160EFB64-B543-3E4C-A2EA-0D4E29C3C4A6}" srcOrd="0" destOrd="0" presId="urn:microsoft.com/office/officeart/2005/8/layout/hList1"/>
    <dgm:cxn modelId="{442D6DDC-27D9-F04A-B9C3-889E70B4124B}" type="presParOf" srcId="{A1B1DB93-72BA-AE45-9636-44821D057D94}" destId="{FAD44337-7D00-844A-A5F0-A1E0D637A63F}" srcOrd="1" destOrd="0" presId="urn:microsoft.com/office/officeart/2005/8/layout/hList1"/>
    <dgm:cxn modelId="{04A0A49E-7EED-9641-9CB9-E7607C5BFA8D}" type="presParOf" srcId="{B22314E5-01B6-1E4F-952F-2EB5A24E693E}" destId="{36253403-D51D-B341-97CB-CD6DBEDC79B9}" srcOrd="5" destOrd="0" presId="urn:microsoft.com/office/officeart/2005/8/layout/hList1"/>
    <dgm:cxn modelId="{81DC150E-DAB4-CA4B-B823-E303FA346719}" type="presParOf" srcId="{B22314E5-01B6-1E4F-952F-2EB5A24E693E}" destId="{AEB0D487-61C2-E14A-ACEA-5BF7373928DE}" srcOrd="6" destOrd="0" presId="urn:microsoft.com/office/officeart/2005/8/layout/hList1"/>
    <dgm:cxn modelId="{DFD12324-2B7F-B942-9101-C37D66CF253E}" type="presParOf" srcId="{AEB0D487-61C2-E14A-ACEA-5BF7373928DE}" destId="{E3798D18-F18C-A94D-9B5B-4D6C904FA235}" srcOrd="0" destOrd="0" presId="urn:microsoft.com/office/officeart/2005/8/layout/hList1"/>
    <dgm:cxn modelId="{A352A707-FCD8-EF47-AD44-DA8E28EDA1BE}" type="presParOf" srcId="{AEB0D487-61C2-E14A-ACEA-5BF7373928DE}" destId="{2E9A66B8-7F66-2A4C-89CC-25D25D948E9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E17993-45A9-D549-8314-F9B3935416AC}" type="doc">
      <dgm:prSet loTypeId="urn:microsoft.com/office/officeart/2005/8/layout/cycle7" loCatId="" qsTypeId="urn:microsoft.com/office/officeart/2005/8/quickstyle/simple4" qsCatId="simple" csTypeId="urn:microsoft.com/office/officeart/2005/8/colors/colorful3" csCatId="colorful" phldr="1"/>
      <dgm:spPr/>
      <dgm:t>
        <a:bodyPr/>
        <a:lstStyle/>
        <a:p>
          <a:endParaRPr lang="fr-FR"/>
        </a:p>
      </dgm:t>
    </dgm:pt>
    <dgm:pt modelId="{AC11845C-60DC-424F-983C-5A22176F993D}">
      <dgm:prSet phldrT="[Texte]"/>
      <dgm:spPr/>
      <dgm:t>
        <a:bodyPr/>
        <a:lstStyle/>
        <a:p>
          <a:r>
            <a:rPr lang="fr-FR" b="1" dirty="0" smtClean="0">
              <a:solidFill>
                <a:srgbClr val="0D0D0D"/>
              </a:solidFill>
            </a:rPr>
            <a:t>1.Difficulté dans l’instauration d’une alliance thérapeutique</a:t>
          </a:r>
          <a:endParaRPr lang="fr-FR" b="1" dirty="0">
            <a:solidFill>
              <a:srgbClr val="0D0D0D"/>
            </a:solidFill>
          </a:endParaRPr>
        </a:p>
      </dgm:t>
    </dgm:pt>
    <dgm:pt modelId="{3DBE7250-4CCB-8148-876C-ACB9DE5E1952}" type="parTrans" cxnId="{A0D7CB4B-A8E5-204A-80D1-B382E553F8E6}">
      <dgm:prSet/>
      <dgm:spPr/>
      <dgm:t>
        <a:bodyPr/>
        <a:lstStyle/>
        <a:p>
          <a:endParaRPr lang="fr-FR"/>
        </a:p>
      </dgm:t>
    </dgm:pt>
    <dgm:pt modelId="{D104D154-9561-C745-BB25-3F348E0C8232}" type="sibTrans" cxnId="{A0D7CB4B-A8E5-204A-80D1-B382E553F8E6}">
      <dgm:prSet/>
      <dgm:spPr/>
      <dgm:t>
        <a:bodyPr/>
        <a:lstStyle/>
        <a:p>
          <a:endParaRPr lang="fr-FR"/>
        </a:p>
      </dgm:t>
    </dgm:pt>
    <dgm:pt modelId="{23EFF074-6C87-184C-822E-8F3572593104}">
      <dgm:prSet phldrT="[Texte]"/>
      <dgm:spPr/>
      <dgm:t>
        <a:bodyPr/>
        <a:lstStyle/>
        <a:p>
          <a:r>
            <a:rPr lang="fr-FR" b="1" dirty="0" smtClean="0">
              <a:solidFill>
                <a:srgbClr val="0D0D0D"/>
              </a:solidFill>
            </a:rPr>
            <a:t>2.Difficulté à faire face à la souffrance des familles</a:t>
          </a:r>
          <a:endParaRPr lang="fr-FR" dirty="0">
            <a:solidFill>
              <a:srgbClr val="0D0D0D"/>
            </a:solidFill>
          </a:endParaRPr>
        </a:p>
      </dgm:t>
    </dgm:pt>
    <dgm:pt modelId="{B7008BFD-405F-B548-898D-B07BF6C2B0BC}" type="parTrans" cxnId="{1D5FD1DF-5CBC-BB4F-AA64-BF233C1834E9}">
      <dgm:prSet/>
      <dgm:spPr/>
      <dgm:t>
        <a:bodyPr/>
        <a:lstStyle/>
        <a:p>
          <a:endParaRPr lang="fr-FR"/>
        </a:p>
      </dgm:t>
    </dgm:pt>
    <dgm:pt modelId="{19AE8297-D2ED-F24A-BE83-7EE258A5C7C7}" type="sibTrans" cxnId="{1D5FD1DF-5CBC-BB4F-AA64-BF233C1834E9}">
      <dgm:prSet/>
      <dgm:spPr/>
      <dgm:t>
        <a:bodyPr/>
        <a:lstStyle/>
        <a:p>
          <a:endParaRPr lang="fr-FR"/>
        </a:p>
      </dgm:t>
    </dgm:pt>
    <dgm:pt modelId="{9E926353-672D-AF47-915B-0D2F7D921B24}">
      <dgm:prSet phldrT="[Texte]"/>
      <dgm:spPr/>
      <dgm:t>
        <a:bodyPr/>
        <a:lstStyle/>
        <a:p>
          <a:r>
            <a:rPr lang="fr-FR" b="1" dirty="0" smtClean="0">
              <a:solidFill>
                <a:srgbClr val="0D0D0D"/>
              </a:solidFill>
            </a:rPr>
            <a:t>3. Ecart entre les attentes et les capacités de réponses des équipes</a:t>
          </a:r>
          <a:endParaRPr lang="fr-FR" dirty="0">
            <a:solidFill>
              <a:srgbClr val="0D0D0D"/>
            </a:solidFill>
          </a:endParaRPr>
        </a:p>
      </dgm:t>
    </dgm:pt>
    <dgm:pt modelId="{87C4983F-FA7D-8843-A1A2-EC40E43C8E3D}" type="parTrans" cxnId="{1372CF52-EB73-F841-9485-899577742626}">
      <dgm:prSet/>
      <dgm:spPr/>
      <dgm:t>
        <a:bodyPr/>
        <a:lstStyle/>
        <a:p>
          <a:endParaRPr lang="fr-FR"/>
        </a:p>
      </dgm:t>
    </dgm:pt>
    <dgm:pt modelId="{EAA3EB70-A997-5B43-A415-71F22B033969}" type="sibTrans" cxnId="{1372CF52-EB73-F841-9485-899577742626}">
      <dgm:prSet/>
      <dgm:spPr/>
      <dgm:t>
        <a:bodyPr/>
        <a:lstStyle/>
        <a:p>
          <a:endParaRPr lang="fr-FR"/>
        </a:p>
      </dgm:t>
    </dgm:pt>
    <dgm:pt modelId="{D17A07FF-5B70-A340-900E-64DF0D9B91AF}">
      <dgm:prSet/>
      <dgm:spPr/>
      <dgm:t>
        <a:bodyPr/>
        <a:lstStyle/>
        <a:p>
          <a:r>
            <a:rPr lang="fr-FR" b="1" dirty="0" smtClean="0">
              <a:solidFill>
                <a:srgbClr val="0D0D0D"/>
              </a:solidFill>
            </a:rPr>
            <a:t>3.Relations conflictuelles</a:t>
          </a:r>
          <a:endParaRPr lang="fr-FR" b="1" dirty="0">
            <a:solidFill>
              <a:srgbClr val="0D0D0D"/>
            </a:solidFill>
          </a:endParaRPr>
        </a:p>
      </dgm:t>
    </dgm:pt>
    <dgm:pt modelId="{CE631CCD-D75F-7142-A256-8C3FE9D50218}" type="parTrans" cxnId="{203D8437-9BB6-9E43-AF0E-45461065CF65}">
      <dgm:prSet/>
      <dgm:spPr/>
      <dgm:t>
        <a:bodyPr/>
        <a:lstStyle/>
        <a:p>
          <a:endParaRPr lang="fr-FR"/>
        </a:p>
      </dgm:t>
    </dgm:pt>
    <dgm:pt modelId="{187A5AA5-70B4-3441-AB17-290DAB37FC3A}" type="sibTrans" cxnId="{203D8437-9BB6-9E43-AF0E-45461065CF65}">
      <dgm:prSet/>
      <dgm:spPr/>
      <dgm:t>
        <a:bodyPr/>
        <a:lstStyle/>
        <a:p>
          <a:endParaRPr lang="fr-FR"/>
        </a:p>
      </dgm:t>
    </dgm:pt>
    <dgm:pt modelId="{53A8E900-C6FC-1C46-9D2D-40FED98CB4CA}" type="pres">
      <dgm:prSet presAssocID="{10E17993-45A9-D549-8314-F9B3935416AC}" presName="Name0" presStyleCnt="0">
        <dgm:presLayoutVars>
          <dgm:dir/>
          <dgm:resizeHandles val="exact"/>
        </dgm:presLayoutVars>
      </dgm:prSet>
      <dgm:spPr/>
      <dgm:t>
        <a:bodyPr/>
        <a:lstStyle/>
        <a:p>
          <a:endParaRPr lang="fr-FR"/>
        </a:p>
      </dgm:t>
    </dgm:pt>
    <dgm:pt modelId="{9EBCDD45-92C7-224B-992F-6B827126ECDD}" type="pres">
      <dgm:prSet presAssocID="{AC11845C-60DC-424F-983C-5A22176F993D}" presName="node" presStyleLbl="node1" presStyleIdx="0" presStyleCnt="4">
        <dgm:presLayoutVars>
          <dgm:bulletEnabled val="1"/>
        </dgm:presLayoutVars>
      </dgm:prSet>
      <dgm:spPr/>
      <dgm:t>
        <a:bodyPr/>
        <a:lstStyle/>
        <a:p>
          <a:endParaRPr lang="fr-FR"/>
        </a:p>
      </dgm:t>
    </dgm:pt>
    <dgm:pt modelId="{31D22694-987E-4347-A879-3A935857033B}" type="pres">
      <dgm:prSet presAssocID="{D104D154-9561-C745-BB25-3F348E0C8232}" presName="sibTrans" presStyleLbl="sibTrans2D1" presStyleIdx="0" presStyleCnt="4"/>
      <dgm:spPr/>
      <dgm:t>
        <a:bodyPr/>
        <a:lstStyle/>
        <a:p>
          <a:endParaRPr lang="fr-FR"/>
        </a:p>
      </dgm:t>
    </dgm:pt>
    <dgm:pt modelId="{9FE1B3BA-5355-1A42-88FE-8E61E808A697}" type="pres">
      <dgm:prSet presAssocID="{D104D154-9561-C745-BB25-3F348E0C8232}" presName="connectorText" presStyleLbl="sibTrans2D1" presStyleIdx="0" presStyleCnt="4"/>
      <dgm:spPr/>
      <dgm:t>
        <a:bodyPr/>
        <a:lstStyle/>
        <a:p>
          <a:endParaRPr lang="fr-FR"/>
        </a:p>
      </dgm:t>
    </dgm:pt>
    <dgm:pt modelId="{937DA9B0-98FE-1445-AD4A-BB173CB42C6A}" type="pres">
      <dgm:prSet presAssocID="{23EFF074-6C87-184C-822E-8F3572593104}" presName="node" presStyleLbl="node1" presStyleIdx="1" presStyleCnt="4">
        <dgm:presLayoutVars>
          <dgm:bulletEnabled val="1"/>
        </dgm:presLayoutVars>
      </dgm:prSet>
      <dgm:spPr/>
      <dgm:t>
        <a:bodyPr/>
        <a:lstStyle/>
        <a:p>
          <a:endParaRPr lang="fr-FR"/>
        </a:p>
      </dgm:t>
    </dgm:pt>
    <dgm:pt modelId="{4596D7F5-2245-6C46-8556-582EF34ACFF1}" type="pres">
      <dgm:prSet presAssocID="{19AE8297-D2ED-F24A-BE83-7EE258A5C7C7}" presName="sibTrans" presStyleLbl="sibTrans2D1" presStyleIdx="1" presStyleCnt="4"/>
      <dgm:spPr/>
      <dgm:t>
        <a:bodyPr/>
        <a:lstStyle/>
        <a:p>
          <a:endParaRPr lang="fr-FR"/>
        </a:p>
      </dgm:t>
    </dgm:pt>
    <dgm:pt modelId="{C1279327-9FE4-4E40-AD0B-B6E7FC77E7DF}" type="pres">
      <dgm:prSet presAssocID="{19AE8297-D2ED-F24A-BE83-7EE258A5C7C7}" presName="connectorText" presStyleLbl="sibTrans2D1" presStyleIdx="1" presStyleCnt="4"/>
      <dgm:spPr/>
      <dgm:t>
        <a:bodyPr/>
        <a:lstStyle/>
        <a:p>
          <a:endParaRPr lang="fr-FR"/>
        </a:p>
      </dgm:t>
    </dgm:pt>
    <dgm:pt modelId="{18E4DC5B-53E5-6A44-88C6-9053D777AC80}" type="pres">
      <dgm:prSet presAssocID="{9E926353-672D-AF47-915B-0D2F7D921B24}" presName="node" presStyleLbl="node1" presStyleIdx="2" presStyleCnt="4">
        <dgm:presLayoutVars>
          <dgm:bulletEnabled val="1"/>
        </dgm:presLayoutVars>
      </dgm:prSet>
      <dgm:spPr/>
      <dgm:t>
        <a:bodyPr/>
        <a:lstStyle/>
        <a:p>
          <a:endParaRPr lang="fr-FR"/>
        </a:p>
      </dgm:t>
    </dgm:pt>
    <dgm:pt modelId="{088CF169-6C24-AA43-A82F-06038CE8747F}" type="pres">
      <dgm:prSet presAssocID="{EAA3EB70-A997-5B43-A415-71F22B033969}" presName="sibTrans" presStyleLbl="sibTrans2D1" presStyleIdx="2" presStyleCnt="4"/>
      <dgm:spPr/>
      <dgm:t>
        <a:bodyPr/>
        <a:lstStyle/>
        <a:p>
          <a:endParaRPr lang="fr-FR"/>
        </a:p>
      </dgm:t>
    </dgm:pt>
    <dgm:pt modelId="{57494EF4-7A86-E441-A023-F1BCC8C09CC6}" type="pres">
      <dgm:prSet presAssocID="{EAA3EB70-A997-5B43-A415-71F22B033969}" presName="connectorText" presStyleLbl="sibTrans2D1" presStyleIdx="2" presStyleCnt="4"/>
      <dgm:spPr/>
      <dgm:t>
        <a:bodyPr/>
        <a:lstStyle/>
        <a:p>
          <a:endParaRPr lang="fr-FR"/>
        </a:p>
      </dgm:t>
    </dgm:pt>
    <dgm:pt modelId="{9360FCB8-89DF-A94F-BE71-F515F2AA3EEF}" type="pres">
      <dgm:prSet presAssocID="{D17A07FF-5B70-A340-900E-64DF0D9B91AF}" presName="node" presStyleLbl="node1" presStyleIdx="3" presStyleCnt="4" custRadScaleRad="101306">
        <dgm:presLayoutVars>
          <dgm:bulletEnabled val="1"/>
        </dgm:presLayoutVars>
      </dgm:prSet>
      <dgm:spPr/>
      <dgm:t>
        <a:bodyPr/>
        <a:lstStyle/>
        <a:p>
          <a:endParaRPr lang="fr-FR"/>
        </a:p>
      </dgm:t>
    </dgm:pt>
    <dgm:pt modelId="{71792112-438F-1B41-A328-B3C5F1B921F6}" type="pres">
      <dgm:prSet presAssocID="{187A5AA5-70B4-3441-AB17-290DAB37FC3A}" presName="sibTrans" presStyleLbl="sibTrans2D1" presStyleIdx="3" presStyleCnt="4"/>
      <dgm:spPr/>
      <dgm:t>
        <a:bodyPr/>
        <a:lstStyle/>
        <a:p>
          <a:endParaRPr lang="fr-FR"/>
        </a:p>
      </dgm:t>
    </dgm:pt>
    <dgm:pt modelId="{46EEF3FA-BED7-7A49-A1E6-856A50E79EF2}" type="pres">
      <dgm:prSet presAssocID="{187A5AA5-70B4-3441-AB17-290DAB37FC3A}" presName="connectorText" presStyleLbl="sibTrans2D1" presStyleIdx="3" presStyleCnt="4"/>
      <dgm:spPr/>
      <dgm:t>
        <a:bodyPr/>
        <a:lstStyle/>
        <a:p>
          <a:endParaRPr lang="fr-FR"/>
        </a:p>
      </dgm:t>
    </dgm:pt>
  </dgm:ptLst>
  <dgm:cxnLst>
    <dgm:cxn modelId="{503D2CDE-909D-434B-AFEE-B9C3A7506BCA}" type="presOf" srcId="{EAA3EB70-A997-5B43-A415-71F22B033969}" destId="{088CF169-6C24-AA43-A82F-06038CE8747F}" srcOrd="0" destOrd="0" presId="urn:microsoft.com/office/officeart/2005/8/layout/cycle7"/>
    <dgm:cxn modelId="{720D7E85-619D-0F47-AAE6-05DF781A43E3}" type="presOf" srcId="{23EFF074-6C87-184C-822E-8F3572593104}" destId="{937DA9B0-98FE-1445-AD4A-BB173CB42C6A}" srcOrd="0" destOrd="0" presId="urn:microsoft.com/office/officeart/2005/8/layout/cycle7"/>
    <dgm:cxn modelId="{A0D7CB4B-A8E5-204A-80D1-B382E553F8E6}" srcId="{10E17993-45A9-D549-8314-F9B3935416AC}" destId="{AC11845C-60DC-424F-983C-5A22176F993D}" srcOrd="0" destOrd="0" parTransId="{3DBE7250-4CCB-8148-876C-ACB9DE5E1952}" sibTransId="{D104D154-9561-C745-BB25-3F348E0C8232}"/>
    <dgm:cxn modelId="{CE796F41-F479-6D4B-B245-54A19A9200FF}" type="presOf" srcId="{D104D154-9561-C745-BB25-3F348E0C8232}" destId="{31D22694-987E-4347-A879-3A935857033B}" srcOrd="0" destOrd="0" presId="urn:microsoft.com/office/officeart/2005/8/layout/cycle7"/>
    <dgm:cxn modelId="{4BC79E82-6CB1-1842-982F-BB20038F0779}" type="presOf" srcId="{9E926353-672D-AF47-915B-0D2F7D921B24}" destId="{18E4DC5B-53E5-6A44-88C6-9053D777AC80}" srcOrd="0" destOrd="0" presId="urn:microsoft.com/office/officeart/2005/8/layout/cycle7"/>
    <dgm:cxn modelId="{6455252A-B8BD-534B-AF1B-9B9DC5E6A275}" type="presOf" srcId="{187A5AA5-70B4-3441-AB17-290DAB37FC3A}" destId="{46EEF3FA-BED7-7A49-A1E6-856A50E79EF2}" srcOrd="1" destOrd="0" presId="urn:microsoft.com/office/officeart/2005/8/layout/cycle7"/>
    <dgm:cxn modelId="{1D5FD1DF-5CBC-BB4F-AA64-BF233C1834E9}" srcId="{10E17993-45A9-D549-8314-F9B3935416AC}" destId="{23EFF074-6C87-184C-822E-8F3572593104}" srcOrd="1" destOrd="0" parTransId="{B7008BFD-405F-B548-898D-B07BF6C2B0BC}" sibTransId="{19AE8297-D2ED-F24A-BE83-7EE258A5C7C7}"/>
    <dgm:cxn modelId="{D163ABEA-DCDB-D24B-82C7-622F5CA40C35}" type="presOf" srcId="{187A5AA5-70B4-3441-AB17-290DAB37FC3A}" destId="{71792112-438F-1B41-A328-B3C5F1B921F6}" srcOrd="0" destOrd="0" presId="urn:microsoft.com/office/officeart/2005/8/layout/cycle7"/>
    <dgm:cxn modelId="{D7075F89-E931-BA43-A604-EB7838F0F55D}" type="presOf" srcId="{19AE8297-D2ED-F24A-BE83-7EE258A5C7C7}" destId="{4596D7F5-2245-6C46-8556-582EF34ACFF1}" srcOrd="0" destOrd="0" presId="urn:microsoft.com/office/officeart/2005/8/layout/cycle7"/>
    <dgm:cxn modelId="{E6539A4B-FAD7-4945-A992-E40FDB21E568}" type="presOf" srcId="{D104D154-9561-C745-BB25-3F348E0C8232}" destId="{9FE1B3BA-5355-1A42-88FE-8E61E808A697}" srcOrd="1" destOrd="0" presId="urn:microsoft.com/office/officeart/2005/8/layout/cycle7"/>
    <dgm:cxn modelId="{04389E27-FC51-A74A-9C67-2B52BBEAB4D0}" type="presOf" srcId="{D17A07FF-5B70-A340-900E-64DF0D9B91AF}" destId="{9360FCB8-89DF-A94F-BE71-F515F2AA3EEF}" srcOrd="0" destOrd="0" presId="urn:microsoft.com/office/officeart/2005/8/layout/cycle7"/>
    <dgm:cxn modelId="{03F16930-80FC-D84E-9E64-8F2CE712DAC0}" type="presOf" srcId="{AC11845C-60DC-424F-983C-5A22176F993D}" destId="{9EBCDD45-92C7-224B-992F-6B827126ECDD}" srcOrd="0" destOrd="0" presId="urn:microsoft.com/office/officeart/2005/8/layout/cycle7"/>
    <dgm:cxn modelId="{2F780FFA-1030-AC40-B5BF-969D8A94ABD5}" type="presOf" srcId="{10E17993-45A9-D549-8314-F9B3935416AC}" destId="{53A8E900-C6FC-1C46-9D2D-40FED98CB4CA}" srcOrd="0" destOrd="0" presId="urn:microsoft.com/office/officeart/2005/8/layout/cycle7"/>
    <dgm:cxn modelId="{203D8437-9BB6-9E43-AF0E-45461065CF65}" srcId="{10E17993-45A9-D549-8314-F9B3935416AC}" destId="{D17A07FF-5B70-A340-900E-64DF0D9B91AF}" srcOrd="3" destOrd="0" parTransId="{CE631CCD-D75F-7142-A256-8C3FE9D50218}" sibTransId="{187A5AA5-70B4-3441-AB17-290DAB37FC3A}"/>
    <dgm:cxn modelId="{E46079D6-65D0-B941-85B7-D75FE2CDF7CB}" type="presOf" srcId="{EAA3EB70-A997-5B43-A415-71F22B033969}" destId="{57494EF4-7A86-E441-A023-F1BCC8C09CC6}" srcOrd="1" destOrd="0" presId="urn:microsoft.com/office/officeart/2005/8/layout/cycle7"/>
    <dgm:cxn modelId="{0C24DA0C-F527-EE4D-A158-F3F19270E50B}" type="presOf" srcId="{19AE8297-D2ED-F24A-BE83-7EE258A5C7C7}" destId="{C1279327-9FE4-4E40-AD0B-B6E7FC77E7DF}" srcOrd="1" destOrd="0" presId="urn:microsoft.com/office/officeart/2005/8/layout/cycle7"/>
    <dgm:cxn modelId="{1372CF52-EB73-F841-9485-899577742626}" srcId="{10E17993-45A9-D549-8314-F9B3935416AC}" destId="{9E926353-672D-AF47-915B-0D2F7D921B24}" srcOrd="2" destOrd="0" parTransId="{87C4983F-FA7D-8843-A1A2-EC40E43C8E3D}" sibTransId="{EAA3EB70-A997-5B43-A415-71F22B033969}"/>
    <dgm:cxn modelId="{8C35F5B6-9E77-D747-9DB2-190056EC042B}" type="presParOf" srcId="{53A8E900-C6FC-1C46-9D2D-40FED98CB4CA}" destId="{9EBCDD45-92C7-224B-992F-6B827126ECDD}" srcOrd="0" destOrd="0" presId="urn:microsoft.com/office/officeart/2005/8/layout/cycle7"/>
    <dgm:cxn modelId="{F68206B3-A869-8542-A6D9-7C480DCE2981}" type="presParOf" srcId="{53A8E900-C6FC-1C46-9D2D-40FED98CB4CA}" destId="{31D22694-987E-4347-A879-3A935857033B}" srcOrd="1" destOrd="0" presId="urn:microsoft.com/office/officeart/2005/8/layout/cycle7"/>
    <dgm:cxn modelId="{3F224B9E-0B98-E14A-AF13-B4F85158F503}" type="presParOf" srcId="{31D22694-987E-4347-A879-3A935857033B}" destId="{9FE1B3BA-5355-1A42-88FE-8E61E808A697}" srcOrd="0" destOrd="0" presId="urn:microsoft.com/office/officeart/2005/8/layout/cycle7"/>
    <dgm:cxn modelId="{9FB93292-3F00-2C42-9EE3-D151773DBC10}" type="presParOf" srcId="{53A8E900-C6FC-1C46-9D2D-40FED98CB4CA}" destId="{937DA9B0-98FE-1445-AD4A-BB173CB42C6A}" srcOrd="2" destOrd="0" presId="urn:microsoft.com/office/officeart/2005/8/layout/cycle7"/>
    <dgm:cxn modelId="{8FEA0E11-9262-5648-900B-BBDD9158186E}" type="presParOf" srcId="{53A8E900-C6FC-1C46-9D2D-40FED98CB4CA}" destId="{4596D7F5-2245-6C46-8556-582EF34ACFF1}" srcOrd="3" destOrd="0" presId="urn:microsoft.com/office/officeart/2005/8/layout/cycle7"/>
    <dgm:cxn modelId="{C69AF64F-B83B-6445-A2AB-51F411F86B40}" type="presParOf" srcId="{4596D7F5-2245-6C46-8556-582EF34ACFF1}" destId="{C1279327-9FE4-4E40-AD0B-B6E7FC77E7DF}" srcOrd="0" destOrd="0" presId="urn:microsoft.com/office/officeart/2005/8/layout/cycle7"/>
    <dgm:cxn modelId="{B672DB6F-89AB-4E45-A1D1-02B58998A683}" type="presParOf" srcId="{53A8E900-C6FC-1C46-9D2D-40FED98CB4CA}" destId="{18E4DC5B-53E5-6A44-88C6-9053D777AC80}" srcOrd="4" destOrd="0" presId="urn:microsoft.com/office/officeart/2005/8/layout/cycle7"/>
    <dgm:cxn modelId="{1B618B05-75B8-8F4E-8B57-4F20C3B6D330}" type="presParOf" srcId="{53A8E900-C6FC-1C46-9D2D-40FED98CB4CA}" destId="{088CF169-6C24-AA43-A82F-06038CE8747F}" srcOrd="5" destOrd="0" presId="urn:microsoft.com/office/officeart/2005/8/layout/cycle7"/>
    <dgm:cxn modelId="{C36FE66A-13A3-6D4E-8735-597439495B7C}" type="presParOf" srcId="{088CF169-6C24-AA43-A82F-06038CE8747F}" destId="{57494EF4-7A86-E441-A023-F1BCC8C09CC6}" srcOrd="0" destOrd="0" presId="urn:microsoft.com/office/officeart/2005/8/layout/cycle7"/>
    <dgm:cxn modelId="{109409DC-E5BA-3B4A-8011-B3630AFBFD74}" type="presParOf" srcId="{53A8E900-C6FC-1C46-9D2D-40FED98CB4CA}" destId="{9360FCB8-89DF-A94F-BE71-F515F2AA3EEF}" srcOrd="6" destOrd="0" presId="urn:microsoft.com/office/officeart/2005/8/layout/cycle7"/>
    <dgm:cxn modelId="{95A43359-6A82-FE49-8D98-7AF4AC180DD2}" type="presParOf" srcId="{53A8E900-C6FC-1C46-9D2D-40FED98CB4CA}" destId="{71792112-438F-1B41-A328-B3C5F1B921F6}" srcOrd="7" destOrd="0" presId="urn:microsoft.com/office/officeart/2005/8/layout/cycle7"/>
    <dgm:cxn modelId="{94B783F3-D487-1141-B0D5-322677031AA9}" type="presParOf" srcId="{71792112-438F-1B41-A328-B3C5F1B921F6}" destId="{46EEF3FA-BED7-7A49-A1E6-856A50E79EF2}"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A1440-14F6-2249-ABF0-A06492C703FC}">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kern="1200" dirty="0" smtClean="0"/>
            <a:t>État des lieux </a:t>
          </a:r>
          <a:endParaRPr lang="fr-FR" sz="1700" kern="1200" dirty="0"/>
        </a:p>
        <a:p>
          <a:pPr marL="171450" lvl="1" indent="-171450" algn="l" defTabSz="755650">
            <a:lnSpc>
              <a:spcPct val="90000"/>
            </a:lnSpc>
            <a:spcBef>
              <a:spcPct val="0"/>
            </a:spcBef>
            <a:spcAft>
              <a:spcPct val="15000"/>
            </a:spcAft>
            <a:buChar char="••"/>
          </a:pPr>
          <a:r>
            <a:rPr lang="fr-FR" sz="1700" kern="1200" smtClean="0"/>
            <a:t>Entretiens auprès d’experts (familles, pros, scientifiques).</a:t>
          </a:r>
          <a:endParaRPr lang="fr-FR" sz="1700" kern="1200" dirty="0" smtClean="0"/>
        </a:p>
        <a:p>
          <a:pPr marL="171450" lvl="1" indent="-171450" algn="l" defTabSz="755650">
            <a:lnSpc>
              <a:spcPct val="90000"/>
            </a:lnSpc>
            <a:spcBef>
              <a:spcPct val="0"/>
            </a:spcBef>
            <a:spcAft>
              <a:spcPct val="15000"/>
            </a:spcAft>
            <a:buChar char="••"/>
          </a:pPr>
          <a:r>
            <a:rPr lang="fr-FR" sz="1700" kern="1200" dirty="0" smtClean="0"/>
            <a:t>Construction du guide d’entretien à partir des entretiens des experts et sa validation par le comité scientifique.</a:t>
          </a:r>
          <a:endParaRPr lang="fr-FR" sz="1700" kern="1200" dirty="0"/>
        </a:p>
      </dsp:txBody>
      <dsp:txXfrm rot="-5400000">
        <a:off x="2962655" y="307047"/>
        <a:ext cx="5180726" cy="1593750"/>
      </dsp:txXfrm>
    </dsp:sp>
    <dsp:sp modelId="{BEEC4661-EBBD-CC46-8E16-90B05E7C6FCB}">
      <dsp:nvSpPr>
        <dsp:cNvPr id="0" name=""/>
        <dsp:cNvSpPr/>
      </dsp:nvSpPr>
      <dsp:spPr>
        <a:xfrm>
          <a:off x="0" y="55"/>
          <a:ext cx="2962656" cy="220773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fr-FR" sz="3700" kern="1200" dirty="0" smtClean="0"/>
            <a:t>Phase exploratoire</a:t>
          </a:r>
          <a:endParaRPr lang="fr-FR" sz="3700" kern="1200" dirty="0"/>
        </a:p>
      </dsp:txBody>
      <dsp:txXfrm>
        <a:off x="107773" y="107828"/>
        <a:ext cx="2747110" cy="1992186"/>
      </dsp:txXfrm>
    </dsp:sp>
    <dsp:sp modelId="{08E7BCCE-5BCA-374D-8D32-1E6ABE19730F}">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50 Entretiens</a:t>
          </a:r>
          <a:endParaRPr lang="fr-FR" sz="1800" kern="1200" dirty="0"/>
        </a:p>
        <a:p>
          <a:pPr marL="342900" lvl="2" indent="-171450" algn="l" defTabSz="800100">
            <a:lnSpc>
              <a:spcPct val="90000"/>
            </a:lnSpc>
            <a:spcBef>
              <a:spcPct val="0"/>
            </a:spcBef>
            <a:spcAft>
              <a:spcPct val="15000"/>
            </a:spcAft>
            <a:buChar char="••"/>
          </a:pPr>
          <a:r>
            <a:rPr lang="fr-FR" sz="1800" kern="1200" dirty="0" smtClean="0"/>
            <a:t>24 Familles ( dont 2 proches en MAS et 1 en FAM)</a:t>
          </a:r>
          <a:endParaRPr lang="fr-FR" sz="1800" kern="1200" dirty="0"/>
        </a:p>
        <a:p>
          <a:pPr marL="342900" lvl="2" indent="-171450" algn="l" defTabSz="800100">
            <a:lnSpc>
              <a:spcPct val="90000"/>
            </a:lnSpc>
            <a:spcBef>
              <a:spcPct val="0"/>
            </a:spcBef>
            <a:spcAft>
              <a:spcPct val="15000"/>
            </a:spcAft>
            <a:buChar char="••"/>
          </a:pPr>
          <a:r>
            <a:rPr lang="fr-FR" sz="1800" kern="1200" dirty="0" smtClean="0"/>
            <a:t>26 Professionnels (dont 4 en MAS)</a:t>
          </a:r>
        </a:p>
        <a:p>
          <a:pPr marL="171450" lvl="1" indent="-171450" algn="l" defTabSz="800100">
            <a:lnSpc>
              <a:spcPct val="90000"/>
            </a:lnSpc>
            <a:spcBef>
              <a:spcPct val="0"/>
            </a:spcBef>
            <a:spcAft>
              <a:spcPct val="15000"/>
            </a:spcAft>
            <a:buChar char="••"/>
          </a:pPr>
          <a:r>
            <a:rPr lang="fr-FR" sz="1800" kern="1200" dirty="0" smtClean="0"/>
            <a:t>Cinq régions</a:t>
          </a:r>
        </a:p>
        <a:p>
          <a:pPr marL="171450" lvl="1" indent="-171450" algn="l" defTabSz="800100">
            <a:lnSpc>
              <a:spcPct val="90000"/>
            </a:lnSpc>
            <a:spcBef>
              <a:spcPct val="0"/>
            </a:spcBef>
            <a:spcAft>
              <a:spcPct val="15000"/>
            </a:spcAft>
            <a:buChar char="••"/>
          </a:pPr>
          <a:r>
            <a:rPr lang="fr-FR" sz="1800" kern="1200" dirty="0" smtClean="0"/>
            <a:t>Des entretiens denses et très investis par les participants</a:t>
          </a:r>
        </a:p>
        <a:p>
          <a:pPr marL="171450" lvl="1" indent="-171450" algn="l" defTabSz="800100">
            <a:lnSpc>
              <a:spcPct val="90000"/>
            </a:lnSpc>
            <a:spcBef>
              <a:spcPct val="0"/>
            </a:spcBef>
            <a:spcAft>
              <a:spcPct val="15000"/>
            </a:spcAft>
            <a:buChar char="••"/>
          </a:pPr>
          <a:r>
            <a:rPr lang="fr-FR" sz="1800" kern="1200" dirty="0" smtClean="0"/>
            <a:t>Volonté de transmettre et de faire savoir </a:t>
          </a:r>
          <a:endParaRPr lang="fr-FR" sz="1800" kern="1200" dirty="0"/>
        </a:p>
      </dsp:txBody>
      <dsp:txXfrm rot="-5400000">
        <a:off x="2962655" y="2625166"/>
        <a:ext cx="5180726" cy="1593750"/>
      </dsp:txXfrm>
    </dsp:sp>
    <dsp:sp modelId="{43330D8D-8536-1548-95B3-5075D741A585}">
      <dsp:nvSpPr>
        <dsp:cNvPr id="0" name=""/>
        <dsp:cNvSpPr/>
      </dsp:nvSpPr>
      <dsp:spPr>
        <a:xfrm>
          <a:off x="0" y="2318174"/>
          <a:ext cx="2962656" cy="220773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fr-FR" sz="3700" kern="1200" dirty="0" smtClean="0"/>
            <a:t>Phase qualitative</a:t>
          </a:r>
          <a:endParaRPr lang="fr-FR" sz="3700" kern="1200" dirty="0"/>
        </a:p>
      </dsp:txBody>
      <dsp:txXfrm>
        <a:off x="107773" y="2425947"/>
        <a:ext cx="2747110"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68DF0-1A23-1443-A66F-D4EA9764154C}">
      <dsp:nvSpPr>
        <dsp:cNvPr id="0" name=""/>
        <dsp:cNvSpPr/>
      </dsp:nvSpPr>
      <dsp:spPr>
        <a:xfrm>
          <a:off x="4072" y="1550515"/>
          <a:ext cx="1561131" cy="59268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0" kern="1200" smtClean="0"/>
            <a:t>Relations avec les professionnels</a:t>
          </a:r>
          <a:endParaRPr lang="fr-FR" sz="1400" b="0" kern="1200" dirty="0"/>
        </a:p>
      </dsp:txBody>
      <dsp:txXfrm>
        <a:off x="4072" y="1550515"/>
        <a:ext cx="1561131" cy="592686"/>
      </dsp:txXfrm>
    </dsp:sp>
    <dsp:sp modelId="{3BCABAAD-8DBB-D342-AC78-EEC997CE1885}">
      <dsp:nvSpPr>
        <dsp:cNvPr id="0" name=""/>
        <dsp:cNvSpPr/>
      </dsp:nvSpPr>
      <dsp:spPr>
        <a:xfrm>
          <a:off x="4072" y="2100314"/>
          <a:ext cx="1561131" cy="226737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Absence de conflits</a:t>
          </a:r>
          <a:endParaRPr lang="fr-FR" sz="1400" kern="1200" dirty="0"/>
        </a:p>
        <a:p>
          <a:pPr marL="114300" lvl="1" indent="-114300" algn="l" defTabSz="622300">
            <a:lnSpc>
              <a:spcPct val="90000"/>
            </a:lnSpc>
            <a:spcBef>
              <a:spcPct val="0"/>
            </a:spcBef>
            <a:spcAft>
              <a:spcPct val="15000"/>
            </a:spcAft>
            <a:buChar char="••"/>
          </a:pPr>
          <a:r>
            <a:rPr lang="fr-FR" sz="1400" kern="1200" dirty="0" smtClean="0"/>
            <a:t>Confiance</a:t>
          </a:r>
          <a:endParaRPr lang="fr-FR" sz="1400" kern="1200" dirty="0"/>
        </a:p>
        <a:p>
          <a:pPr marL="114300" lvl="1" indent="-114300" algn="l" defTabSz="622300">
            <a:lnSpc>
              <a:spcPct val="90000"/>
            </a:lnSpc>
            <a:spcBef>
              <a:spcPct val="0"/>
            </a:spcBef>
            <a:spcAft>
              <a:spcPct val="15000"/>
            </a:spcAft>
            <a:buChar char="••"/>
          </a:pPr>
          <a:r>
            <a:rPr lang="fr-FR" sz="1400" kern="1200" dirty="0" smtClean="0"/>
            <a:t>Une seconde famille</a:t>
          </a:r>
          <a:endParaRPr lang="fr-FR" sz="1400" kern="1200" dirty="0"/>
        </a:p>
        <a:p>
          <a:pPr marL="114300" lvl="1" indent="-114300" algn="l" defTabSz="622300">
            <a:lnSpc>
              <a:spcPct val="90000"/>
            </a:lnSpc>
            <a:spcBef>
              <a:spcPct val="0"/>
            </a:spcBef>
            <a:spcAft>
              <a:spcPct val="15000"/>
            </a:spcAft>
            <a:buChar char="••"/>
          </a:pPr>
          <a:r>
            <a:rPr lang="fr-FR" sz="1400" kern="1200" dirty="0" smtClean="0"/>
            <a:t>Partenaire de la prise en charge</a:t>
          </a:r>
          <a:endParaRPr lang="fr-FR" sz="1400" kern="1200" dirty="0"/>
        </a:p>
        <a:p>
          <a:pPr marL="114300" lvl="1" indent="-114300" algn="l" defTabSz="622300">
            <a:lnSpc>
              <a:spcPct val="90000"/>
            </a:lnSpc>
            <a:spcBef>
              <a:spcPct val="0"/>
            </a:spcBef>
            <a:spcAft>
              <a:spcPct val="15000"/>
            </a:spcAft>
            <a:buChar char="••"/>
          </a:pPr>
          <a:r>
            <a:rPr lang="fr-FR" sz="1400" kern="1200" dirty="0" smtClean="0"/>
            <a:t>Participation à l’élaboration d’un projet de vie</a:t>
          </a:r>
          <a:endParaRPr lang="fr-FR" sz="1400" kern="1200" dirty="0"/>
        </a:p>
      </dsp:txBody>
      <dsp:txXfrm>
        <a:off x="4072" y="2100314"/>
        <a:ext cx="1561131" cy="2267370"/>
      </dsp:txXfrm>
    </dsp:sp>
    <dsp:sp modelId="{B1CFBFC1-3966-5D49-923A-3D7276C01E05}">
      <dsp:nvSpPr>
        <dsp:cNvPr id="0" name=""/>
        <dsp:cNvSpPr/>
      </dsp:nvSpPr>
      <dsp:spPr>
        <a:xfrm>
          <a:off x="1783761" y="1571958"/>
          <a:ext cx="1561131" cy="50691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smtClean="0"/>
            <a:t>Organisation du quotidien</a:t>
          </a:r>
          <a:endParaRPr lang="fr-FR" sz="1400" kern="1200" dirty="0"/>
        </a:p>
      </dsp:txBody>
      <dsp:txXfrm>
        <a:off x="1783761" y="1571958"/>
        <a:ext cx="1561131" cy="506912"/>
      </dsp:txXfrm>
    </dsp:sp>
    <dsp:sp modelId="{9B03EDB4-35F4-6345-8289-0683FEFC84CD}">
      <dsp:nvSpPr>
        <dsp:cNvPr id="0" name=""/>
        <dsp:cNvSpPr/>
      </dsp:nvSpPr>
      <dsp:spPr>
        <a:xfrm>
          <a:off x="1783761" y="2078871"/>
          <a:ext cx="1561131" cy="226737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Contact avec d’autres patients</a:t>
          </a:r>
          <a:endParaRPr lang="fr-FR" sz="1400" kern="1200" dirty="0"/>
        </a:p>
        <a:p>
          <a:pPr marL="114300" lvl="1" indent="-114300" algn="l" defTabSz="622300">
            <a:lnSpc>
              <a:spcPct val="90000"/>
            </a:lnSpc>
            <a:spcBef>
              <a:spcPct val="0"/>
            </a:spcBef>
            <a:spcAft>
              <a:spcPct val="15000"/>
            </a:spcAft>
            <a:buChar char="••"/>
          </a:pPr>
          <a:r>
            <a:rPr lang="fr-FR" sz="1400" kern="1200" dirty="0" smtClean="0"/>
            <a:t>Stimulations sensorielles</a:t>
          </a:r>
          <a:endParaRPr lang="fr-FR" sz="1400" kern="1200" dirty="0"/>
        </a:p>
        <a:p>
          <a:pPr marL="114300" lvl="1" indent="-114300" algn="l" defTabSz="622300">
            <a:lnSpc>
              <a:spcPct val="90000"/>
            </a:lnSpc>
            <a:spcBef>
              <a:spcPct val="0"/>
            </a:spcBef>
            <a:spcAft>
              <a:spcPct val="15000"/>
            </a:spcAft>
            <a:buChar char="••"/>
          </a:pPr>
          <a:r>
            <a:rPr lang="fr-FR" sz="1400" kern="1200" dirty="0" smtClean="0"/>
            <a:t>Séance d’orthophonie</a:t>
          </a:r>
          <a:endParaRPr lang="fr-FR" sz="1400" kern="1200" dirty="0"/>
        </a:p>
      </dsp:txBody>
      <dsp:txXfrm>
        <a:off x="1783761" y="2078871"/>
        <a:ext cx="1561131" cy="2267370"/>
      </dsp:txXfrm>
    </dsp:sp>
    <dsp:sp modelId="{B2742C03-CB07-FB44-8E16-FAB5BC51F8DC}">
      <dsp:nvSpPr>
        <dsp:cNvPr id="0" name=""/>
        <dsp:cNvSpPr/>
      </dsp:nvSpPr>
      <dsp:spPr>
        <a:xfrm>
          <a:off x="3563451" y="1571958"/>
          <a:ext cx="1561131" cy="50691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smtClean="0"/>
            <a:t>Moyens de l’unité</a:t>
          </a:r>
          <a:endParaRPr lang="fr-FR" sz="1400" kern="1200" dirty="0"/>
        </a:p>
      </dsp:txBody>
      <dsp:txXfrm>
        <a:off x="3563451" y="1571958"/>
        <a:ext cx="1561131" cy="506912"/>
      </dsp:txXfrm>
    </dsp:sp>
    <dsp:sp modelId="{D8015115-2D72-794B-99E3-128118DE02DE}">
      <dsp:nvSpPr>
        <dsp:cNvPr id="0" name=""/>
        <dsp:cNvSpPr/>
      </dsp:nvSpPr>
      <dsp:spPr>
        <a:xfrm>
          <a:off x="3563451" y="2078871"/>
          <a:ext cx="1561131" cy="226737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Globaux</a:t>
          </a:r>
          <a:endParaRPr lang="fr-FR" sz="1400" kern="1200" dirty="0"/>
        </a:p>
        <a:p>
          <a:pPr marL="114300" lvl="1" indent="-114300" algn="l" defTabSz="622300">
            <a:lnSpc>
              <a:spcPct val="90000"/>
            </a:lnSpc>
            <a:spcBef>
              <a:spcPct val="0"/>
            </a:spcBef>
            <a:spcAft>
              <a:spcPct val="15000"/>
            </a:spcAft>
            <a:buChar char="••"/>
          </a:pPr>
          <a:r>
            <a:rPr lang="fr-FR" sz="1400" kern="1200" dirty="0" smtClean="0"/>
            <a:t>En temps passé auprès de leur proche</a:t>
          </a:r>
          <a:endParaRPr lang="fr-FR" sz="1400" kern="1200" dirty="0"/>
        </a:p>
        <a:p>
          <a:pPr marL="114300" lvl="1" indent="-114300" algn="l" defTabSz="622300">
            <a:lnSpc>
              <a:spcPct val="90000"/>
            </a:lnSpc>
            <a:spcBef>
              <a:spcPct val="0"/>
            </a:spcBef>
            <a:spcAft>
              <a:spcPct val="15000"/>
            </a:spcAft>
            <a:buChar char="••"/>
          </a:pPr>
          <a:r>
            <a:rPr lang="fr-FR" sz="1400" kern="1200" dirty="0" smtClean="0"/>
            <a:t>En kiné</a:t>
          </a:r>
          <a:endParaRPr lang="fr-FR" sz="1400" kern="1200" dirty="0"/>
        </a:p>
        <a:p>
          <a:pPr marL="114300" lvl="1" indent="-114300" algn="l" defTabSz="622300">
            <a:lnSpc>
              <a:spcPct val="90000"/>
            </a:lnSpc>
            <a:spcBef>
              <a:spcPct val="0"/>
            </a:spcBef>
            <a:spcAft>
              <a:spcPct val="15000"/>
            </a:spcAft>
            <a:buChar char="••"/>
          </a:pPr>
          <a:r>
            <a:rPr lang="fr-FR" sz="1400" kern="1200" dirty="0" smtClean="0"/>
            <a:t>En Assistants de services sociaux</a:t>
          </a:r>
          <a:endParaRPr lang="fr-FR" sz="1400" kern="1200" dirty="0"/>
        </a:p>
        <a:p>
          <a:pPr marL="114300" lvl="1" indent="-114300" algn="l" defTabSz="622300">
            <a:lnSpc>
              <a:spcPct val="90000"/>
            </a:lnSpc>
            <a:spcBef>
              <a:spcPct val="0"/>
            </a:spcBef>
            <a:spcAft>
              <a:spcPct val="15000"/>
            </a:spcAft>
            <a:buChar char="••"/>
          </a:pPr>
          <a:r>
            <a:rPr lang="fr-FR" sz="1400" kern="1200" dirty="0" smtClean="0"/>
            <a:t>Environnement de l’unité vivant et agréable</a:t>
          </a:r>
          <a:endParaRPr lang="fr-FR" sz="1400" kern="1200" dirty="0"/>
        </a:p>
      </dsp:txBody>
      <dsp:txXfrm>
        <a:off x="3563451" y="2078871"/>
        <a:ext cx="1561131" cy="2267370"/>
      </dsp:txXfrm>
    </dsp:sp>
    <dsp:sp modelId="{39433261-8CDC-F746-8E1F-3C088A3FFB2B}">
      <dsp:nvSpPr>
        <dsp:cNvPr id="0" name=""/>
        <dsp:cNvSpPr/>
      </dsp:nvSpPr>
      <dsp:spPr>
        <a:xfrm>
          <a:off x="5343140" y="1571958"/>
          <a:ext cx="1561131" cy="50691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smtClean="0"/>
            <a:t>Caractéristiques personnelles</a:t>
          </a:r>
          <a:endParaRPr lang="fr-FR" sz="1400" kern="1200" dirty="0"/>
        </a:p>
      </dsp:txBody>
      <dsp:txXfrm>
        <a:off x="5343140" y="1571958"/>
        <a:ext cx="1561131" cy="506912"/>
      </dsp:txXfrm>
    </dsp:sp>
    <dsp:sp modelId="{6A2D0EE9-C7DA-1E46-958E-903B870F3C54}">
      <dsp:nvSpPr>
        <dsp:cNvPr id="0" name=""/>
        <dsp:cNvSpPr/>
      </dsp:nvSpPr>
      <dsp:spPr>
        <a:xfrm>
          <a:off x="5343140" y="2078871"/>
          <a:ext cx="1561131" cy="226737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Avoir du mal à ne pas penser au proche</a:t>
          </a:r>
          <a:endParaRPr lang="fr-FR" sz="1400" kern="1200" dirty="0"/>
        </a:p>
        <a:p>
          <a:pPr marL="114300" lvl="1" indent="-114300" algn="l" defTabSz="622300">
            <a:lnSpc>
              <a:spcPct val="90000"/>
            </a:lnSpc>
            <a:spcBef>
              <a:spcPct val="0"/>
            </a:spcBef>
            <a:spcAft>
              <a:spcPct val="15000"/>
            </a:spcAft>
            <a:buChar char="••"/>
          </a:pPr>
          <a:r>
            <a:rPr lang="fr-FR" sz="1400" kern="1200" dirty="0" smtClean="0"/>
            <a:t>Sentiment d’avenir bouché, incertain</a:t>
          </a:r>
          <a:endParaRPr lang="fr-FR" sz="1400" kern="1200" dirty="0"/>
        </a:p>
        <a:p>
          <a:pPr marL="114300" lvl="1" indent="-114300" algn="l" defTabSz="622300">
            <a:lnSpc>
              <a:spcPct val="90000"/>
            </a:lnSpc>
            <a:spcBef>
              <a:spcPct val="0"/>
            </a:spcBef>
            <a:spcAft>
              <a:spcPct val="15000"/>
            </a:spcAft>
            <a:buChar char="••"/>
          </a:pPr>
          <a:r>
            <a:rPr lang="fr-FR" sz="1400" kern="1200" dirty="0" smtClean="0"/>
            <a:t>Trouver en soi des ressources nouvelles </a:t>
          </a:r>
          <a:endParaRPr lang="fr-FR" sz="1400" kern="1200" dirty="0"/>
        </a:p>
      </dsp:txBody>
      <dsp:txXfrm>
        <a:off x="5343140" y="2078871"/>
        <a:ext cx="1561131" cy="2267370"/>
      </dsp:txXfrm>
    </dsp:sp>
    <dsp:sp modelId="{417416A7-C8EC-E244-BFDB-EBFB2CB5A09B}">
      <dsp:nvSpPr>
        <dsp:cNvPr id="0" name=""/>
        <dsp:cNvSpPr/>
      </dsp:nvSpPr>
      <dsp:spPr>
        <a:xfrm>
          <a:off x="7122830" y="1571958"/>
          <a:ext cx="1561131" cy="5069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kern="1200" dirty="0" smtClean="0"/>
            <a:t>Envers le proche</a:t>
          </a:r>
          <a:endParaRPr lang="fr-FR" sz="1400" kern="1200" dirty="0"/>
        </a:p>
      </dsp:txBody>
      <dsp:txXfrm>
        <a:off x="7122830" y="1571958"/>
        <a:ext cx="1561131" cy="506912"/>
      </dsp:txXfrm>
    </dsp:sp>
    <dsp:sp modelId="{CF270ACA-B385-E64C-B17A-5C7BCEEF8318}">
      <dsp:nvSpPr>
        <dsp:cNvPr id="0" name=""/>
        <dsp:cNvSpPr/>
      </dsp:nvSpPr>
      <dsp:spPr>
        <a:xfrm>
          <a:off x="7122830" y="2078871"/>
          <a:ext cx="1561131" cy="2267370"/>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Un avenir envisagé dans l’unité</a:t>
          </a:r>
          <a:endParaRPr lang="fr-FR" sz="1400" kern="1200" dirty="0"/>
        </a:p>
        <a:p>
          <a:pPr marL="114300" lvl="1" indent="-114300" algn="l" defTabSz="622300">
            <a:lnSpc>
              <a:spcPct val="90000"/>
            </a:lnSpc>
            <a:spcBef>
              <a:spcPct val="0"/>
            </a:spcBef>
            <a:spcAft>
              <a:spcPct val="15000"/>
            </a:spcAft>
            <a:buChar char="••"/>
          </a:pPr>
          <a:r>
            <a:rPr lang="fr-FR" sz="1400" kern="1200" dirty="0" smtClean="0"/>
            <a:t>Communiquer avec des activités liées à ses goûts</a:t>
          </a:r>
          <a:endParaRPr lang="fr-FR" sz="1400" kern="1200" dirty="0"/>
        </a:p>
        <a:p>
          <a:pPr marL="114300" lvl="1" indent="-114300" algn="l" defTabSz="622300">
            <a:lnSpc>
              <a:spcPct val="90000"/>
            </a:lnSpc>
            <a:spcBef>
              <a:spcPct val="0"/>
            </a:spcBef>
            <a:spcAft>
              <a:spcPct val="15000"/>
            </a:spcAft>
            <a:buChar char="••"/>
          </a:pPr>
          <a:r>
            <a:rPr lang="fr-FR" sz="1400" kern="1200" dirty="0" smtClean="0"/>
            <a:t>Perception que le proche manifeste ses préférences</a:t>
          </a:r>
          <a:endParaRPr lang="fr-FR" sz="1400" kern="1200" dirty="0"/>
        </a:p>
        <a:p>
          <a:pPr marL="114300" lvl="1" indent="-114300" algn="l" defTabSz="622300">
            <a:lnSpc>
              <a:spcPct val="90000"/>
            </a:lnSpc>
            <a:spcBef>
              <a:spcPct val="0"/>
            </a:spcBef>
            <a:spcAft>
              <a:spcPct val="15000"/>
            </a:spcAft>
            <a:buChar char="••"/>
          </a:pPr>
          <a:endParaRPr lang="fr-FR" sz="1400" kern="1200" dirty="0"/>
        </a:p>
      </dsp:txBody>
      <dsp:txXfrm>
        <a:off x="7122830" y="2078871"/>
        <a:ext cx="1561131" cy="2267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9E531-92B3-0B44-B10F-CCB43D465D9C}">
      <dsp:nvSpPr>
        <dsp:cNvPr id="0" name=""/>
        <dsp:cNvSpPr/>
      </dsp:nvSpPr>
      <dsp:spPr>
        <a:xfrm>
          <a:off x="1130812" y="-85721"/>
          <a:ext cx="4189974" cy="4189974"/>
        </a:xfrm>
        <a:prstGeom prst="circularArrow">
          <a:avLst>
            <a:gd name="adj1" fmla="val 4668"/>
            <a:gd name="adj2" fmla="val 272909"/>
            <a:gd name="adj3" fmla="val 12971049"/>
            <a:gd name="adj4" fmla="val 17936344"/>
            <a:gd name="adj5" fmla="val 4847"/>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2B28A99-3B8B-B049-AEF7-0BD2431DA094}">
      <dsp:nvSpPr>
        <dsp:cNvPr id="0" name=""/>
        <dsp:cNvSpPr/>
      </dsp:nvSpPr>
      <dsp:spPr>
        <a:xfrm>
          <a:off x="1880666" y="1003"/>
          <a:ext cx="2690266" cy="1345133"/>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Le projet de vie implique l’idée d’avenir</a:t>
          </a:r>
          <a:endParaRPr lang="fr-FR" sz="1600" kern="1200" dirty="0"/>
        </a:p>
      </dsp:txBody>
      <dsp:txXfrm>
        <a:off x="1946330" y="66667"/>
        <a:ext cx="2558938" cy="1213805"/>
      </dsp:txXfrm>
    </dsp:sp>
    <dsp:sp modelId="{503A5232-1B11-2A42-BF5C-A9ED9E20D7CF}">
      <dsp:nvSpPr>
        <dsp:cNvPr id="0" name=""/>
        <dsp:cNvSpPr/>
      </dsp:nvSpPr>
      <dsp:spPr>
        <a:xfrm>
          <a:off x="3385145" y="1505483"/>
          <a:ext cx="2690266" cy="1345133"/>
        </a:xfrm>
        <a:prstGeom prst="roundRect">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Mais l’avenir peut être source d’angoisse</a:t>
          </a:r>
        </a:p>
        <a:p>
          <a:pPr lvl="0" algn="ctr" defTabSz="711200">
            <a:lnSpc>
              <a:spcPct val="90000"/>
            </a:lnSpc>
            <a:spcBef>
              <a:spcPct val="0"/>
            </a:spcBef>
            <a:spcAft>
              <a:spcPct val="35000"/>
            </a:spcAft>
          </a:pPr>
          <a:r>
            <a:rPr lang="fr-FR" sz="1600" i="1" kern="1200" dirty="0" smtClean="0"/>
            <a:t>Je vis au jour le jour</a:t>
          </a:r>
        </a:p>
        <a:p>
          <a:pPr lvl="0" algn="ctr" defTabSz="711200">
            <a:lnSpc>
              <a:spcPct val="90000"/>
            </a:lnSpc>
            <a:spcBef>
              <a:spcPct val="0"/>
            </a:spcBef>
            <a:spcAft>
              <a:spcPct val="35000"/>
            </a:spcAft>
          </a:pPr>
          <a:r>
            <a:rPr lang="fr-FR" sz="1600" i="1" kern="1200" dirty="0" smtClean="0"/>
            <a:t>Je ne fais plus de projets</a:t>
          </a:r>
          <a:endParaRPr lang="fr-FR" sz="1600" i="1" kern="1200" dirty="0"/>
        </a:p>
      </dsp:txBody>
      <dsp:txXfrm>
        <a:off x="3450809" y="1571147"/>
        <a:ext cx="2558938" cy="1213805"/>
      </dsp:txXfrm>
    </dsp:sp>
    <dsp:sp modelId="{CB0EFB75-CC14-CD49-B456-DA9BE34AADAA}">
      <dsp:nvSpPr>
        <dsp:cNvPr id="0" name=""/>
        <dsp:cNvSpPr/>
      </dsp:nvSpPr>
      <dsp:spPr>
        <a:xfrm>
          <a:off x="1880666" y="3009962"/>
          <a:ext cx="2690266" cy="1345133"/>
        </a:xfrm>
        <a:prstGeom prst="roundRect">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En lien avec le rapport au temps bouleversé potentiellement </a:t>
          </a:r>
        </a:p>
        <a:p>
          <a:pPr lvl="0" algn="ctr" defTabSz="711200">
            <a:lnSpc>
              <a:spcPct val="90000"/>
            </a:lnSpc>
            <a:spcBef>
              <a:spcPct val="0"/>
            </a:spcBef>
            <a:spcAft>
              <a:spcPct val="35000"/>
            </a:spcAft>
          </a:pPr>
          <a:r>
            <a:rPr lang="fr-FR" sz="1600" kern="1200" dirty="0" smtClean="0"/>
            <a:t>Par l’événement traumatique</a:t>
          </a:r>
          <a:endParaRPr lang="fr-FR" sz="1600" kern="1200" dirty="0"/>
        </a:p>
      </dsp:txBody>
      <dsp:txXfrm>
        <a:off x="1946330" y="3075626"/>
        <a:ext cx="2558938" cy="1213805"/>
      </dsp:txXfrm>
    </dsp:sp>
    <dsp:sp modelId="{04348A35-4F0F-424B-89F8-F84F221F37C5}">
      <dsp:nvSpPr>
        <dsp:cNvPr id="0" name=""/>
        <dsp:cNvSpPr/>
      </dsp:nvSpPr>
      <dsp:spPr>
        <a:xfrm>
          <a:off x="376187" y="1505483"/>
          <a:ext cx="2690266" cy="1345133"/>
        </a:xfrm>
        <a:prstGeom prst="roundRect">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Dans</a:t>
          </a:r>
          <a:r>
            <a:rPr lang="fr-FR" sz="1600" kern="1200" baseline="0" dirty="0" smtClean="0"/>
            <a:t> ce contexte, l’avenir perçu comme incertain voir négatif =&gt; difficulté à envisager le projet de vie</a:t>
          </a:r>
          <a:endParaRPr lang="fr-FR" sz="1600" kern="1200" dirty="0"/>
        </a:p>
      </dsp:txBody>
      <dsp:txXfrm>
        <a:off x="441851" y="1571147"/>
        <a:ext cx="2558938" cy="1213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1A935-3EAD-514F-9B97-3C35B2049C75}">
      <dsp:nvSpPr>
        <dsp:cNvPr id="0" name=""/>
        <dsp:cNvSpPr/>
      </dsp:nvSpPr>
      <dsp:spPr>
        <a:xfrm>
          <a:off x="2554792" y="2406650"/>
          <a:ext cx="352392" cy="2156819"/>
        </a:xfrm>
        <a:custGeom>
          <a:avLst/>
          <a:gdLst/>
          <a:ahLst/>
          <a:cxnLst/>
          <a:rect l="0" t="0" r="0" b="0"/>
          <a:pathLst>
            <a:path>
              <a:moveTo>
                <a:pt x="0" y="0"/>
              </a:moveTo>
              <a:lnTo>
                <a:pt x="176196" y="0"/>
              </a:lnTo>
              <a:lnTo>
                <a:pt x="176196" y="2156819"/>
              </a:lnTo>
              <a:lnTo>
                <a:pt x="352392" y="215681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a:off x="2676352" y="3430424"/>
        <a:ext cx="109270" cy="109270"/>
      </dsp:txXfrm>
    </dsp:sp>
    <dsp:sp modelId="{CBFFD83A-7F52-3741-B4CE-0C315BA73178}">
      <dsp:nvSpPr>
        <dsp:cNvPr id="0" name=""/>
        <dsp:cNvSpPr/>
      </dsp:nvSpPr>
      <dsp:spPr>
        <a:xfrm>
          <a:off x="2554792" y="2406650"/>
          <a:ext cx="352392" cy="1540585"/>
        </a:xfrm>
        <a:custGeom>
          <a:avLst/>
          <a:gdLst/>
          <a:ahLst/>
          <a:cxnLst/>
          <a:rect l="0" t="0" r="0" b="0"/>
          <a:pathLst>
            <a:path>
              <a:moveTo>
                <a:pt x="0" y="0"/>
              </a:moveTo>
              <a:lnTo>
                <a:pt x="176196" y="0"/>
              </a:lnTo>
              <a:lnTo>
                <a:pt x="176196" y="1540585"/>
              </a:lnTo>
              <a:lnTo>
                <a:pt x="352392" y="154058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91479" y="3137433"/>
        <a:ext cx="79018" cy="79018"/>
      </dsp:txXfrm>
    </dsp:sp>
    <dsp:sp modelId="{49357670-DE6C-854D-8E23-7FEB32ED8C26}">
      <dsp:nvSpPr>
        <dsp:cNvPr id="0" name=""/>
        <dsp:cNvSpPr/>
      </dsp:nvSpPr>
      <dsp:spPr>
        <a:xfrm>
          <a:off x="2554792" y="2406650"/>
          <a:ext cx="352392" cy="924351"/>
        </a:xfrm>
        <a:custGeom>
          <a:avLst/>
          <a:gdLst/>
          <a:ahLst/>
          <a:cxnLst/>
          <a:rect l="0" t="0" r="0" b="0"/>
          <a:pathLst>
            <a:path>
              <a:moveTo>
                <a:pt x="0" y="0"/>
              </a:moveTo>
              <a:lnTo>
                <a:pt x="176196" y="0"/>
              </a:lnTo>
              <a:lnTo>
                <a:pt x="176196" y="924351"/>
              </a:lnTo>
              <a:lnTo>
                <a:pt x="352392" y="92435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06257" y="2844094"/>
        <a:ext cx="49462" cy="49462"/>
      </dsp:txXfrm>
    </dsp:sp>
    <dsp:sp modelId="{C8C183E9-46C6-F040-BED7-3EEE24D4644C}">
      <dsp:nvSpPr>
        <dsp:cNvPr id="0" name=""/>
        <dsp:cNvSpPr/>
      </dsp:nvSpPr>
      <dsp:spPr>
        <a:xfrm>
          <a:off x="2554792" y="2406650"/>
          <a:ext cx="352392" cy="308117"/>
        </a:xfrm>
        <a:custGeom>
          <a:avLst/>
          <a:gdLst/>
          <a:ahLst/>
          <a:cxnLst/>
          <a:rect l="0" t="0" r="0" b="0"/>
          <a:pathLst>
            <a:path>
              <a:moveTo>
                <a:pt x="0" y="0"/>
              </a:moveTo>
              <a:lnTo>
                <a:pt x="176196" y="0"/>
              </a:lnTo>
              <a:lnTo>
                <a:pt x="176196" y="308117"/>
              </a:lnTo>
              <a:lnTo>
                <a:pt x="352392" y="30811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19285" y="2549006"/>
        <a:ext cx="23404" cy="23404"/>
      </dsp:txXfrm>
    </dsp:sp>
    <dsp:sp modelId="{4FBE49E6-504C-2049-9DAE-B99501D6521D}">
      <dsp:nvSpPr>
        <dsp:cNvPr id="0" name=""/>
        <dsp:cNvSpPr/>
      </dsp:nvSpPr>
      <dsp:spPr>
        <a:xfrm>
          <a:off x="2554792" y="2098532"/>
          <a:ext cx="352392" cy="308117"/>
        </a:xfrm>
        <a:custGeom>
          <a:avLst/>
          <a:gdLst/>
          <a:ahLst/>
          <a:cxnLst/>
          <a:rect l="0" t="0" r="0" b="0"/>
          <a:pathLst>
            <a:path>
              <a:moveTo>
                <a:pt x="0" y="308117"/>
              </a:moveTo>
              <a:lnTo>
                <a:pt x="176196" y="308117"/>
              </a:lnTo>
              <a:lnTo>
                <a:pt x="176196" y="0"/>
              </a:lnTo>
              <a:lnTo>
                <a:pt x="352392"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19285" y="2240889"/>
        <a:ext cx="23404" cy="23404"/>
      </dsp:txXfrm>
    </dsp:sp>
    <dsp:sp modelId="{360B7012-728A-B944-8B87-531F055DB273}">
      <dsp:nvSpPr>
        <dsp:cNvPr id="0" name=""/>
        <dsp:cNvSpPr/>
      </dsp:nvSpPr>
      <dsp:spPr>
        <a:xfrm>
          <a:off x="2554792" y="1482298"/>
          <a:ext cx="352392" cy="924351"/>
        </a:xfrm>
        <a:custGeom>
          <a:avLst/>
          <a:gdLst/>
          <a:ahLst/>
          <a:cxnLst/>
          <a:rect l="0" t="0" r="0" b="0"/>
          <a:pathLst>
            <a:path>
              <a:moveTo>
                <a:pt x="0" y="924351"/>
              </a:moveTo>
              <a:lnTo>
                <a:pt x="176196" y="924351"/>
              </a:lnTo>
              <a:lnTo>
                <a:pt x="176196" y="0"/>
              </a:lnTo>
              <a:lnTo>
                <a:pt x="352392"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06257" y="1919743"/>
        <a:ext cx="49462" cy="49462"/>
      </dsp:txXfrm>
    </dsp:sp>
    <dsp:sp modelId="{A4101601-68A3-6342-8085-8A1E624E46E3}">
      <dsp:nvSpPr>
        <dsp:cNvPr id="0" name=""/>
        <dsp:cNvSpPr/>
      </dsp:nvSpPr>
      <dsp:spPr>
        <a:xfrm>
          <a:off x="2554792" y="866064"/>
          <a:ext cx="352392" cy="1540585"/>
        </a:xfrm>
        <a:custGeom>
          <a:avLst/>
          <a:gdLst/>
          <a:ahLst/>
          <a:cxnLst/>
          <a:rect l="0" t="0" r="0" b="0"/>
          <a:pathLst>
            <a:path>
              <a:moveTo>
                <a:pt x="0" y="1540585"/>
              </a:moveTo>
              <a:lnTo>
                <a:pt x="176196" y="1540585"/>
              </a:lnTo>
              <a:lnTo>
                <a:pt x="176196" y="0"/>
              </a:lnTo>
              <a:lnTo>
                <a:pt x="352392"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91479" y="1596848"/>
        <a:ext cx="79018" cy="79018"/>
      </dsp:txXfrm>
    </dsp:sp>
    <dsp:sp modelId="{FE9AAC2D-14FE-0040-8448-4AEE83461001}">
      <dsp:nvSpPr>
        <dsp:cNvPr id="0" name=""/>
        <dsp:cNvSpPr/>
      </dsp:nvSpPr>
      <dsp:spPr>
        <a:xfrm>
          <a:off x="2554792" y="249830"/>
          <a:ext cx="352392" cy="2156819"/>
        </a:xfrm>
        <a:custGeom>
          <a:avLst/>
          <a:gdLst/>
          <a:ahLst/>
          <a:cxnLst/>
          <a:rect l="0" t="0" r="0" b="0"/>
          <a:pathLst>
            <a:path>
              <a:moveTo>
                <a:pt x="0" y="2156819"/>
              </a:moveTo>
              <a:lnTo>
                <a:pt x="176196" y="2156819"/>
              </a:lnTo>
              <a:lnTo>
                <a:pt x="176196" y="0"/>
              </a:lnTo>
              <a:lnTo>
                <a:pt x="352392" y="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a:off x="2676352" y="1273605"/>
        <a:ext cx="109270" cy="109270"/>
      </dsp:txXfrm>
    </dsp:sp>
    <dsp:sp modelId="{73AC17E7-E70D-2749-8DE2-C58D48367EAB}">
      <dsp:nvSpPr>
        <dsp:cNvPr id="0" name=""/>
        <dsp:cNvSpPr/>
      </dsp:nvSpPr>
      <dsp:spPr>
        <a:xfrm rot="16200000">
          <a:off x="1010963" y="2160156"/>
          <a:ext cx="2594669" cy="49298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FR" sz="3200" kern="1200" dirty="0" smtClean="0"/>
            <a:t>Projet de vie</a:t>
          </a:r>
          <a:endParaRPr lang="fr-FR" sz="3200" kern="1200" dirty="0"/>
        </a:p>
      </dsp:txBody>
      <dsp:txXfrm>
        <a:off x="1010963" y="2160156"/>
        <a:ext cx="2594669" cy="492987"/>
      </dsp:txXfrm>
    </dsp:sp>
    <dsp:sp modelId="{E436CFA7-87A9-AC48-9BD6-C0C3AC2E3D31}">
      <dsp:nvSpPr>
        <dsp:cNvPr id="0" name=""/>
        <dsp:cNvSpPr/>
      </dsp:nvSpPr>
      <dsp:spPr>
        <a:xfrm>
          <a:off x="2907184" y="3337"/>
          <a:ext cx="2544314"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Développer les activités hors soins</a:t>
          </a:r>
          <a:endParaRPr lang="fr-FR" sz="1500" kern="1200" dirty="0"/>
        </a:p>
      </dsp:txBody>
      <dsp:txXfrm>
        <a:off x="2907184" y="3337"/>
        <a:ext cx="2544314" cy="492987"/>
      </dsp:txXfrm>
    </dsp:sp>
    <dsp:sp modelId="{1C403085-1F0D-7D40-BF26-7DE7EC7638BE}">
      <dsp:nvSpPr>
        <dsp:cNvPr id="0" name=""/>
        <dsp:cNvSpPr/>
      </dsp:nvSpPr>
      <dsp:spPr>
        <a:xfrm>
          <a:off x="2907184" y="619571"/>
          <a:ext cx="2522953"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Activités personnalisées</a:t>
          </a:r>
          <a:endParaRPr lang="fr-FR" sz="1500" kern="1200" dirty="0"/>
        </a:p>
      </dsp:txBody>
      <dsp:txXfrm>
        <a:off x="2907184" y="619571"/>
        <a:ext cx="2522953" cy="492987"/>
      </dsp:txXfrm>
    </dsp:sp>
    <dsp:sp modelId="{D982D9CE-19FC-A04B-9F42-AAA6C7A8A73A}">
      <dsp:nvSpPr>
        <dsp:cNvPr id="0" name=""/>
        <dsp:cNvSpPr/>
      </dsp:nvSpPr>
      <dsp:spPr>
        <a:xfrm>
          <a:off x="2907184" y="1235805"/>
          <a:ext cx="2522193"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Des sorties à l’extérieur</a:t>
          </a:r>
          <a:endParaRPr lang="fr-FR" sz="1500" kern="1200" dirty="0"/>
        </a:p>
      </dsp:txBody>
      <dsp:txXfrm>
        <a:off x="2907184" y="1235805"/>
        <a:ext cx="2522193" cy="492987"/>
      </dsp:txXfrm>
    </dsp:sp>
    <dsp:sp modelId="{4430957C-1082-7240-9C6E-5EEB38ABCC11}">
      <dsp:nvSpPr>
        <dsp:cNvPr id="0" name=""/>
        <dsp:cNvSpPr/>
      </dsp:nvSpPr>
      <dsp:spPr>
        <a:xfrm>
          <a:off x="2907184" y="1852039"/>
          <a:ext cx="2522193"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Des activités en groupe</a:t>
          </a:r>
          <a:endParaRPr lang="fr-FR" sz="1500" kern="1200" dirty="0"/>
        </a:p>
      </dsp:txBody>
      <dsp:txXfrm>
        <a:off x="2907184" y="1852039"/>
        <a:ext cx="2522193" cy="492987"/>
      </dsp:txXfrm>
    </dsp:sp>
    <dsp:sp modelId="{734A6BFA-4C81-2249-92A8-6D757DEC31BA}">
      <dsp:nvSpPr>
        <dsp:cNvPr id="0" name=""/>
        <dsp:cNvSpPr/>
      </dsp:nvSpPr>
      <dsp:spPr>
        <a:xfrm>
          <a:off x="2907184" y="2468273"/>
          <a:ext cx="2545817"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Rechercher le confort</a:t>
          </a:r>
          <a:endParaRPr lang="fr-FR" sz="1500" kern="1200" dirty="0"/>
        </a:p>
      </dsp:txBody>
      <dsp:txXfrm>
        <a:off x="2907184" y="2468273"/>
        <a:ext cx="2545817" cy="492987"/>
      </dsp:txXfrm>
    </dsp:sp>
    <dsp:sp modelId="{6D8C6460-F749-FA40-A7DF-435FFA2FB59A}">
      <dsp:nvSpPr>
        <dsp:cNvPr id="0" name=""/>
        <dsp:cNvSpPr/>
      </dsp:nvSpPr>
      <dsp:spPr>
        <a:xfrm>
          <a:off x="2907184" y="3084507"/>
          <a:ext cx="2545817"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Les relations avec l’entourage</a:t>
          </a:r>
          <a:endParaRPr lang="fr-FR" sz="1500" kern="1200" dirty="0"/>
        </a:p>
      </dsp:txBody>
      <dsp:txXfrm>
        <a:off x="2907184" y="3084507"/>
        <a:ext cx="2545817" cy="492987"/>
      </dsp:txXfrm>
    </dsp:sp>
    <dsp:sp modelId="{A7614D52-AA6D-994F-80E5-AF7FCA8A0ABF}">
      <dsp:nvSpPr>
        <dsp:cNvPr id="0" name=""/>
        <dsp:cNvSpPr/>
      </dsp:nvSpPr>
      <dsp:spPr>
        <a:xfrm>
          <a:off x="2907184" y="3700741"/>
          <a:ext cx="2523260"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Maintenir les habitudes de vie</a:t>
          </a:r>
          <a:endParaRPr lang="fr-FR" sz="1500" kern="1200" dirty="0"/>
        </a:p>
      </dsp:txBody>
      <dsp:txXfrm>
        <a:off x="2907184" y="3700741"/>
        <a:ext cx="2523260" cy="492987"/>
      </dsp:txXfrm>
    </dsp:sp>
    <dsp:sp modelId="{4639D0E9-4D00-364A-8D05-A25E2A9E83D2}">
      <dsp:nvSpPr>
        <dsp:cNvPr id="0" name=""/>
        <dsp:cNvSpPr/>
      </dsp:nvSpPr>
      <dsp:spPr>
        <a:xfrm>
          <a:off x="2907184" y="4316975"/>
          <a:ext cx="2511020" cy="4929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Rechercher une continuité d’existence</a:t>
          </a:r>
          <a:endParaRPr lang="fr-FR" sz="1500" kern="1200" dirty="0"/>
        </a:p>
      </dsp:txBody>
      <dsp:txXfrm>
        <a:off x="2907184" y="4316975"/>
        <a:ext cx="2511020" cy="4929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B591E-C9A6-CA4E-A394-D20F7688D640}">
      <dsp:nvSpPr>
        <dsp:cNvPr id="0" name=""/>
        <dsp:cNvSpPr/>
      </dsp:nvSpPr>
      <dsp:spPr>
        <a:xfrm>
          <a:off x="3284" y="290244"/>
          <a:ext cx="1974708" cy="478270"/>
        </a:xfrm>
        <a:prstGeom prst="rect">
          <a:avLst/>
        </a:prstGeom>
        <a:solidFill>
          <a:srgbClr val="FAC810">
            <a:hueOff val="0"/>
            <a:satOff val="0"/>
            <a:lumOff val="0"/>
            <a:alphaOff val="0"/>
          </a:srgbClr>
        </a:solidFill>
        <a:ln w="12700" cap="flat" cmpd="sng" algn="ctr">
          <a:solidFill>
            <a:srgbClr val="FAC810">
              <a:hueOff val="0"/>
              <a:satOff val="0"/>
              <a:lumOff val="0"/>
              <a:alphaOff val="0"/>
            </a:srgb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fr-FR" sz="1300" b="1" kern="1200" dirty="0" smtClean="0">
              <a:solidFill>
                <a:srgbClr val="000000"/>
              </a:solidFill>
              <a:latin typeface="Century Gothic"/>
              <a:ea typeface="+mn-ea"/>
              <a:cs typeface="+mn-cs"/>
            </a:rPr>
            <a:t>Relations avec les familles</a:t>
          </a:r>
          <a:endParaRPr lang="fr-FR" sz="1300" b="1" kern="1200" dirty="0">
            <a:solidFill>
              <a:srgbClr val="000000"/>
            </a:solidFill>
            <a:latin typeface="Century Gothic"/>
            <a:ea typeface="+mn-ea"/>
            <a:cs typeface="+mn-cs"/>
          </a:endParaRPr>
        </a:p>
      </dsp:txBody>
      <dsp:txXfrm>
        <a:off x="3284" y="290244"/>
        <a:ext cx="1974708" cy="478270"/>
      </dsp:txXfrm>
    </dsp:sp>
    <dsp:sp modelId="{58E19A2E-FEFE-9F4C-8091-89FB6DE4F761}">
      <dsp:nvSpPr>
        <dsp:cNvPr id="0" name=""/>
        <dsp:cNvSpPr/>
      </dsp:nvSpPr>
      <dsp:spPr>
        <a:xfrm>
          <a:off x="3284" y="768515"/>
          <a:ext cx="1974708" cy="3795991"/>
        </a:xfrm>
        <a:prstGeom prst="rect">
          <a:avLst/>
        </a:prstGeom>
        <a:solidFill>
          <a:srgbClr val="FAC810">
            <a:tint val="40000"/>
            <a:alpha val="90000"/>
            <a:hueOff val="0"/>
            <a:satOff val="0"/>
            <a:lumOff val="0"/>
            <a:alphaOff val="0"/>
          </a:srgbClr>
        </a:solidFill>
        <a:ln w="12700" cap="flat" cmpd="sng" algn="ctr">
          <a:solidFill>
            <a:srgbClr val="FAC810">
              <a:tint val="40000"/>
              <a:alpha val="9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Participation des familles au projet de vie</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Confiance </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Discussion sur les conduites à tenir en cas d’aggravation de la santé du proche</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Plaintes des familles</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Soutien psychologique pour les familles</a:t>
          </a:r>
          <a:endParaRPr lang="fr-FR" sz="1300" kern="1200" dirty="0">
            <a:solidFill>
              <a:srgbClr val="000000">
                <a:hueOff val="0"/>
                <a:satOff val="0"/>
                <a:lumOff val="0"/>
                <a:alphaOff val="0"/>
              </a:srgbClr>
            </a:solidFill>
            <a:latin typeface="Century Gothic"/>
            <a:ea typeface="+mn-ea"/>
            <a:cs typeface="+mn-cs"/>
          </a:endParaRPr>
        </a:p>
      </dsp:txBody>
      <dsp:txXfrm>
        <a:off x="3284" y="768515"/>
        <a:ext cx="1974708" cy="3795991"/>
      </dsp:txXfrm>
    </dsp:sp>
    <dsp:sp modelId="{4953A2C7-93FB-9F4C-A2D7-306E4CEF624C}">
      <dsp:nvSpPr>
        <dsp:cNvPr id="0" name=""/>
        <dsp:cNvSpPr/>
      </dsp:nvSpPr>
      <dsp:spPr>
        <a:xfrm>
          <a:off x="2254451" y="290244"/>
          <a:ext cx="1974708" cy="478270"/>
        </a:xfrm>
        <a:prstGeom prst="rect">
          <a:avLst/>
        </a:prstGeom>
        <a:solidFill>
          <a:srgbClr val="FAC810">
            <a:hueOff val="2456355"/>
            <a:satOff val="-29488"/>
            <a:lumOff val="131"/>
            <a:alphaOff val="0"/>
          </a:srgbClr>
        </a:solidFill>
        <a:ln w="12700" cap="flat" cmpd="sng" algn="ctr">
          <a:solidFill>
            <a:srgbClr val="FAC810">
              <a:hueOff val="2456355"/>
              <a:satOff val="-29488"/>
              <a:lumOff val="131"/>
              <a:alphaOff val="0"/>
            </a:srgb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fr-FR" sz="1300" b="1" kern="1200" dirty="0" smtClean="0">
              <a:solidFill>
                <a:srgbClr val="000000"/>
              </a:solidFill>
              <a:latin typeface="Century Gothic"/>
              <a:ea typeface="+mn-ea"/>
              <a:cs typeface="+mn-cs"/>
            </a:rPr>
            <a:t>Les moyens de l’unité</a:t>
          </a:r>
          <a:endParaRPr lang="fr-FR" sz="1300" b="1" kern="1200" dirty="0">
            <a:solidFill>
              <a:srgbClr val="000000"/>
            </a:solidFill>
            <a:latin typeface="Century Gothic"/>
            <a:ea typeface="+mn-ea"/>
            <a:cs typeface="+mn-cs"/>
          </a:endParaRPr>
        </a:p>
      </dsp:txBody>
      <dsp:txXfrm>
        <a:off x="2254451" y="290244"/>
        <a:ext cx="1974708" cy="478270"/>
      </dsp:txXfrm>
    </dsp:sp>
    <dsp:sp modelId="{0737F496-BFED-9D46-9344-6738DE71AFE4}">
      <dsp:nvSpPr>
        <dsp:cNvPr id="0" name=""/>
        <dsp:cNvSpPr/>
      </dsp:nvSpPr>
      <dsp:spPr>
        <a:xfrm>
          <a:off x="2254451" y="768515"/>
          <a:ext cx="1974708" cy="3795991"/>
        </a:xfrm>
        <a:prstGeom prst="rect">
          <a:avLst/>
        </a:prstGeom>
        <a:solidFill>
          <a:srgbClr val="FAC810">
            <a:tint val="40000"/>
            <a:alpha val="90000"/>
            <a:hueOff val="2625719"/>
            <a:satOff val="-29145"/>
            <a:lumOff val="-1451"/>
            <a:alphaOff val="0"/>
          </a:srgbClr>
        </a:solidFill>
        <a:ln w="12700" cap="flat" cmpd="sng" algn="ctr">
          <a:solidFill>
            <a:srgbClr val="FAC810">
              <a:tint val="40000"/>
              <a:alpha val="90000"/>
              <a:hueOff val="2625719"/>
              <a:satOff val="-29145"/>
              <a:lumOff val="-1451"/>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En matière d’activités proposées</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En formation du personnel</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En personnel de rééducation notamment kiné et ergothérapeutes</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Unité intégrée et repérable</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Perçue comme un lieu de vie</a:t>
          </a:r>
          <a:endParaRPr lang="fr-FR" sz="1300" kern="1200" dirty="0">
            <a:solidFill>
              <a:srgbClr val="000000">
                <a:hueOff val="0"/>
                <a:satOff val="0"/>
                <a:lumOff val="0"/>
                <a:alphaOff val="0"/>
              </a:srgbClr>
            </a:solidFill>
            <a:latin typeface="Century Gothic"/>
            <a:ea typeface="+mn-ea"/>
            <a:cs typeface="+mn-cs"/>
          </a:endParaRPr>
        </a:p>
      </dsp:txBody>
      <dsp:txXfrm>
        <a:off x="2254451" y="768515"/>
        <a:ext cx="1974708" cy="3795991"/>
      </dsp:txXfrm>
    </dsp:sp>
    <dsp:sp modelId="{160EFB64-B543-3E4C-A2EA-0D4E29C3C4A6}">
      <dsp:nvSpPr>
        <dsp:cNvPr id="0" name=""/>
        <dsp:cNvSpPr/>
      </dsp:nvSpPr>
      <dsp:spPr>
        <a:xfrm>
          <a:off x="4505618" y="290244"/>
          <a:ext cx="1974708" cy="478270"/>
        </a:xfrm>
        <a:prstGeom prst="rect">
          <a:avLst/>
        </a:prstGeom>
        <a:solidFill>
          <a:srgbClr val="FAC810">
            <a:hueOff val="4912711"/>
            <a:satOff val="-58975"/>
            <a:lumOff val="262"/>
            <a:alphaOff val="0"/>
          </a:srgbClr>
        </a:solidFill>
        <a:ln w="12700" cap="flat" cmpd="sng" algn="ctr">
          <a:solidFill>
            <a:srgbClr val="FAC810">
              <a:hueOff val="4912711"/>
              <a:satOff val="-58975"/>
              <a:lumOff val="262"/>
              <a:alphaOff val="0"/>
            </a:srgb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fr-FR" sz="1300" b="1" kern="1200" dirty="0" smtClean="0">
              <a:solidFill>
                <a:srgbClr val="000000"/>
              </a:solidFill>
              <a:latin typeface="Century Gothic"/>
              <a:ea typeface="+mn-ea"/>
              <a:cs typeface="+mn-cs"/>
            </a:rPr>
            <a:t>Envers les patients</a:t>
          </a:r>
          <a:endParaRPr lang="fr-FR" sz="1300" b="1" kern="1200" dirty="0">
            <a:solidFill>
              <a:srgbClr val="000000"/>
            </a:solidFill>
            <a:latin typeface="Century Gothic"/>
            <a:ea typeface="+mn-ea"/>
            <a:cs typeface="+mn-cs"/>
          </a:endParaRPr>
        </a:p>
      </dsp:txBody>
      <dsp:txXfrm>
        <a:off x="4505618" y="290244"/>
        <a:ext cx="1974708" cy="478270"/>
      </dsp:txXfrm>
    </dsp:sp>
    <dsp:sp modelId="{FAD44337-7D00-844A-A5F0-A1E0D637A63F}">
      <dsp:nvSpPr>
        <dsp:cNvPr id="0" name=""/>
        <dsp:cNvSpPr/>
      </dsp:nvSpPr>
      <dsp:spPr>
        <a:xfrm>
          <a:off x="4505618" y="768515"/>
          <a:ext cx="1974708" cy="3795991"/>
        </a:xfrm>
        <a:prstGeom prst="rect">
          <a:avLst/>
        </a:prstGeom>
        <a:solidFill>
          <a:srgbClr val="FAC810">
            <a:tint val="40000"/>
            <a:alpha val="90000"/>
            <a:hueOff val="5251439"/>
            <a:satOff val="-58291"/>
            <a:lumOff val="-2901"/>
            <a:alphaOff val="0"/>
          </a:srgbClr>
        </a:solidFill>
        <a:ln w="12700" cap="flat" cmpd="sng" algn="ctr">
          <a:solidFill>
            <a:srgbClr val="FAC810">
              <a:tint val="40000"/>
              <a:alpha val="90000"/>
              <a:hueOff val="5251439"/>
              <a:satOff val="-58291"/>
              <a:lumOff val="-2901"/>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Projet personnalisé lié aux goût et personnalité des patients</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Projet de vie</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Des activités sensorielles</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Communiquer par de activités personnalisées</a:t>
          </a:r>
          <a:endParaRPr lang="fr-FR" sz="1300" kern="1200" dirty="0">
            <a:solidFill>
              <a:srgbClr val="000000">
                <a:hueOff val="0"/>
                <a:satOff val="0"/>
                <a:lumOff val="0"/>
                <a:alphaOff val="0"/>
              </a:srgbClr>
            </a:solidFill>
            <a:latin typeface="Century Gothic"/>
            <a:ea typeface="+mn-ea"/>
            <a:cs typeface="+mn-cs"/>
          </a:endParaRPr>
        </a:p>
        <a:p>
          <a:pPr marL="114300" lvl="1"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Manifestations de signes de bien-être</a:t>
          </a:r>
          <a:endParaRPr lang="fr-FR" sz="1300" kern="1200" dirty="0">
            <a:solidFill>
              <a:srgbClr val="000000">
                <a:hueOff val="0"/>
                <a:satOff val="0"/>
                <a:lumOff val="0"/>
                <a:alphaOff val="0"/>
              </a:srgbClr>
            </a:solidFill>
            <a:latin typeface="Century Gothic"/>
            <a:ea typeface="+mn-ea"/>
            <a:cs typeface="+mn-cs"/>
          </a:endParaRPr>
        </a:p>
      </dsp:txBody>
      <dsp:txXfrm>
        <a:off x="4505618" y="768515"/>
        <a:ext cx="1974708" cy="3795991"/>
      </dsp:txXfrm>
    </dsp:sp>
    <dsp:sp modelId="{E3798D18-F18C-A94D-9B5B-4D6C904FA235}">
      <dsp:nvSpPr>
        <dsp:cNvPr id="0" name=""/>
        <dsp:cNvSpPr/>
      </dsp:nvSpPr>
      <dsp:spPr>
        <a:xfrm>
          <a:off x="6756785" y="290244"/>
          <a:ext cx="1974708" cy="478270"/>
        </a:xfrm>
        <a:prstGeom prst="rect">
          <a:avLst/>
        </a:prstGeom>
        <a:solidFill>
          <a:srgbClr val="FAC810">
            <a:hueOff val="7369066"/>
            <a:satOff val="-88463"/>
            <a:lumOff val="393"/>
            <a:alphaOff val="0"/>
          </a:srgbClr>
        </a:solidFill>
        <a:ln w="12700" cap="flat" cmpd="sng" algn="ctr">
          <a:solidFill>
            <a:srgbClr val="FAC810">
              <a:hueOff val="7369066"/>
              <a:satOff val="-88463"/>
              <a:lumOff val="393"/>
              <a:alphaOff val="0"/>
            </a:srgb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fr-FR" sz="1300" b="1" kern="1200" dirty="0" smtClean="0">
              <a:solidFill>
                <a:srgbClr val="000000"/>
              </a:solidFill>
              <a:latin typeface="Century Gothic"/>
              <a:ea typeface="+mn-ea"/>
              <a:cs typeface="+mn-cs"/>
            </a:rPr>
            <a:t>Caractéristiques personnelles</a:t>
          </a:r>
        </a:p>
      </dsp:txBody>
      <dsp:txXfrm>
        <a:off x="6756785" y="290244"/>
        <a:ext cx="1974708" cy="478270"/>
      </dsp:txXfrm>
    </dsp:sp>
    <dsp:sp modelId="{2E9A66B8-7F66-2A4C-89CC-25D25D948E90}">
      <dsp:nvSpPr>
        <dsp:cNvPr id="0" name=""/>
        <dsp:cNvSpPr/>
      </dsp:nvSpPr>
      <dsp:spPr>
        <a:xfrm>
          <a:off x="6756785" y="768515"/>
          <a:ext cx="1974708" cy="3795991"/>
        </a:xfrm>
        <a:prstGeom prst="rect">
          <a:avLst/>
        </a:prstGeom>
        <a:solidFill>
          <a:srgbClr val="FAC810">
            <a:tint val="40000"/>
            <a:alpha val="90000"/>
            <a:hueOff val="7877158"/>
            <a:satOff val="-87436"/>
            <a:lumOff val="-4352"/>
            <a:alphaOff val="0"/>
          </a:srgbClr>
        </a:solidFill>
        <a:ln w="12700" cap="flat" cmpd="sng" algn="ctr">
          <a:solidFill>
            <a:srgbClr val="FAC810">
              <a:tint val="40000"/>
              <a:alpha val="90000"/>
              <a:hueOff val="7877158"/>
              <a:satOff val="-87436"/>
              <a:lumOff val="-4352"/>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b="1" kern="1200" dirty="0" smtClean="0">
              <a:solidFill>
                <a:srgbClr val="000000">
                  <a:hueOff val="0"/>
                  <a:satOff val="0"/>
                  <a:lumOff val="0"/>
                  <a:alphaOff val="0"/>
                </a:srgbClr>
              </a:solidFill>
              <a:latin typeface="Century Gothic"/>
              <a:ea typeface="+mn-ea"/>
              <a:cs typeface="+mn-cs"/>
            </a:rPr>
            <a:t>Difficultés</a:t>
          </a:r>
        </a:p>
        <a:p>
          <a:pPr marL="228600" lvl="2"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Epuisement</a:t>
          </a:r>
        </a:p>
        <a:p>
          <a:pPr marL="228600" lvl="2"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Découragement</a:t>
          </a:r>
        </a:p>
        <a:p>
          <a:pPr marL="228600" lvl="2"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Se sentir en état d’alerte par rapport aux danger du quotidien</a:t>
          </a:r>
        </a:p>
        <a:p>
          <a:pPr marL="228600" lvl="2"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Douleurs</a:t>
          </a:r>
        </a:p>
        <a:p>
          <a:pPr marL="228600" lvl="2" indent="-114300" algn="l" defTabSz="577850">
            <a:lnSpc>
              <a:spcPct val="90000"/>
            </a:lnSpc>
            <a:spcBef>
              <a:spcPct val="0"/>
            </a:spcBef>
            <a:spcAft>
              <a:spcPct val="15000"/>
            </a:spcAft>
            <a:buChar char="••"/>
          </a:pPr>
          <a:r>
            <a:rPr lang="fr-FR" sz="1300" kern="1200" dirty="0" smtClean="0">
              <a:solidFill>
                <a:srgbClr val="000000">
                  <a:hueOff val="0"/>
                  <a:satOff val="0"/>
                  <a:lumOff val="0"/>
                  <a:alphaOff val="0"/>
                </a:srgbClr>
              </a:solidFill>
              <a:latin typeface="Century Gothic"/>
              <a:ea typeface="+mn-ea"/>
              <a:cs typeface="+mn-cs"/>
            </a:rPr>
            <a:t>En difficulté face aux familles</a:t>
          </a:r>
        </a:p>
        <a:p>
          <a:pPr marL="114300" lvl="1" indent="-114300" algn="l" defTabSz="577850">
            <a:lnSpc>
              <a:spcPct val="90000"/>
            </a:lnSpc>
            <a:spcBef>
              <a:spcPct val="0"/>
            </a:spcBef>
            <a:spcAft>
              <a:spcPct val="15000"/>
            </a:spcAft>
            <a:buChar char="••"/>
          </a:pPr>
          <a:r>
            <a:rPr lang="fr-FR" sz="1300" b="1" kern="1200" dirty="0" smtClean="0">
              <a:solidFill>
                <a:srgbClr val="000000">
                  <a:hueOff val="0"/>
                  <a:satOff val="0"/>
                  <a:lumOff val="0"/>
                  <a:alphaOff val="0"/>
                </a:srgbClr>
              </a:solidFill>
              <a:latin typeface="Century Gothic"/>
              <a:ea typeface="+mn-ea"/>
              <a:cs typeface="+mn-cs"/>
            </a:rPr>
            <a:t>Motivations</a:t>
          </a:r>
        </a:p>
        <a:p>
          <a:pPr marL="228600" lvl="2" indent="-114300" algn="l" defTabSz="577850">
            <a:lnSpc>
              <a:spcPct val="90000"/>
            </a:lnSpc>
            <a:spcBef>
              <a:spcPct val="0"/>
            </a:spcBef>
            <a:spcAft>
              <a:spcPct val="15000"/>
            </a:spcAft>
            <a:buChar char="••"/>
          </a:pPr>
          <a:r>
            <a:rPr lang="fr-FR" sz="1300" b="0" kern="1200" dirty="0" smtClean="0">
              <a:solidFill>
                <a:srgbClr val="000000">
                  <a:hueOff val="0"/>
                  <a:satOff val="0"/>
                  <a:lumOff val="0"/>
                  <a:alphaOff val="0"/>
                </a:srgbClr>
              </a:solidFill>
              <a:latin typeface="Century Gothic"/>
              <a:ea typeface="+mn-ea"/>
              <a:cs typeface="+mn-cs"/>
            </a:rPr>
            <a:t>Technicité des soins</a:t>
          </a:r>
        </a:p>
        <a:p>
          <a:pPr marL="228600" lvl="2" indent="-114300" algn="l" defTabSz="577850">
            <a:lnSpc>
              <a:spcPct val="90000"/>
            </a:lnSpc>
            <a:spcBef>
              <a:spcPct val="0"/>
            </a:spcBef>
            <a:spcAft>
              <a:spcPct val="15000"/>
            </a:spcAft>
            <a:buChar char="••"/>
          </a:pPr>
          <a:r>
            <a:rPr lang="fr-FR" sz="1300" b="0" kern="1200" dirty="0" smtClean="0">
              <a:solidFill>
                <a:srgbClr val="000000">
                  <a:hueOff val="0"/>
                  <a:satOff val="0"/>
                  <a:lumOff val="0"/>
                  <a:alphaOff val="0"/>
                </a:srgbClr>
              </a:solidFill>
              <a:latin typeface="Century Gothic"/>
              <a:ea typeface="+mn-ea"/>
              <a:cs typeface="+mn-cs"/>
            </a:rPr>
            <a:t>Travail avec les familles</a:t>
          </a:r>
        </a:p>
        <a:p>
          <a:pPr marL="114300" lvl="1" indent="-114300" algn="l" defTabSz="577850">
            <a:lnSpc>
              <a:spcPct val="90000"/>
            </a:lnSpc>
            <a:spcBef>
              <a:spcPct val="0"/>
            </a:spcBef>
            <a:spcAft>
              <a:spcPct val="15000"/>
            </a:spcAft>
            <a:buChar char="••"/>
          </a:pPr>
          <a:r>
            <a:rPr lang="fr-FR" sz="1300" b="1" kern="1200" dirty="0" smtClean="0">
              <a:solidFill>
                <a:srgbClr val="000000">
                  <a:hueOff val="0"/>
                  <a:satOff val="0"/>
                  <a:lumOff val="0"/>
                  <a:alphaOff val="0"/>
                </a:srgbClr>
              </a:solidFill>
              <a:latin typeface="Century Gothic"/>
              <a:ea typeface="+mn-ea"/>
              <a:cs typeface="+mn-cs"/>
            </a:rPr>
            <a:t>Travail à temps plein</a:t>
          </a:r>
        </a:p>
        <a:p>
          <a:pPr marL="228600" lvl="2" indent="-114300" algn="l" defTabSz="577850">
            <a:lnSpc>
              <a:spcPct val="90000"/>
            </a:lnSpc>
            <a:spcBef>
              <a:spcPct val="0"/>
            </a:spcBef>
            <a:spcAft>
              <a:spcPct val="15000"/>
            </a:spcAft>
            <a:buChar char="••"/>
          </a:pPr>
          <a:endParaRPr lang="fr-FR" sz="1300" b="0" kern="1200" dirty="0" smtClean="0">
            <a:solidFill>
              <a:srgbClr val="000000">
                <a:hueOff val="0"/>
                <a:satOff val="0"/>
                <a:lumOff val="0"/>
                <a:alphaOff val="0"/>
              </a:srgbClr>
            </a:solidFill>
            <a:latin typeface="Century Gothic"/>
            <a:ea typeface="+mn-ea"/>
            <a:cs typeface="+mn-cs"/>
          </a:endParaRPr>
        </a:p>
        <a:p>
          <a:pPr marL="228600" lvl="2" indent="-114300" algn="l" defTabSz="577850">
            <a:lnSpc>
              <a:spcPct val="90000"/>
            </a:lnSpc>
            <a:spcBef>
              <a:spcPct val="0"/>
            </a:spcBef>
            <a:spcAft>
              <a:spcPct val="15000"/>
            </a:spcAft>
            <a:buChar char="••"/>
          </a:pPr>
          <a:endParaRPr lang="fr-FR" sz="1300" b="0" kern="1200" dirty="0" smtClean="0">
            <a:solidFill>
              <a:srgbClr val="000000">
                <a:hueOff val="0"/>
                <a:satOff val="0"/>
                <a:lumOff val="0"/>
                <a:alphaOff val="0"/>
              </a:srgbClr>
            </a:solidFill>
            <a:latin typeface="Century Gothic"/>
            <a:ea typeface="+mn-ea"/>
            <a:cs typeface="+mn-cs"/>
          </a:endParaRPr>
        </a:p>
        <a:p>
          <a:pPr marL="228600" lvl="2" indent="-114300" algn="l" defTabSz="577850">
            <a:lnSpc>
              <a:spcPct val="90000"/>
            </a:lnSpc>
            <a:spcBef>
              <a:spcPct val="0"/>
            </a:spcBef>
            <a:spcAft>
              <a:spcPct val="15000"/>
            </a:spcAft>
            <a:buChar char="••"/>
          </a:pPr>
          <a:endParaRPr lang="fr-FR" sz="1300" kern="1200" dirty="0" smtClean="0">
            <a:solidFill>
              <a:srgbClr val="000000">
                <a:hueOff val="0"/>
                <a:satOff val="0"/>
                <a:lumOff val="0"/>
                <a:alphaOff val="0"/>
              </a:srgbClr>
            </a:solidFill>
            <a:latin typeface="Century Gothic"/>
            <a:ea typeface="+mn-ea"/>
            <a:cs typeface="+mn-cs"/>
          </a:endParaRPr>
        </a:p>
      </dsp:txBody>
      <dsp:txXfrm>
        <a:off x="6756785" y="768515"/>
        <a:ext cx="1974708" cy="3795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CDD45-92C7-224B-992F-6B827126ECDD}">
      <dsp:nvSpPr>
        <dsp:cNvPr id="0" name=""/>
        <dsp:cNvSpPr/>
      </dsp:nvSpPr>
      <dsp:spPr>
        <a:xfrm>
          <a:off x="3178038" y="2396"/>
          <a:ext cx="2025922" cy="1012961"/>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D0D0D"/>
              </a:solidFill>
            </a:rPr>
            <a:t>1.Difficulté dans l’instauration d’une alliance thérapeutique</a:t>
          </a:r>
          <a:endParaRPr lang="fr-FR" sz="1500" b="1" kern="1200" dirty="0">
            <a:solidFill>
              <a:srgbClr val="0D0D0D"/>
            </a:solidFill>
          </a:endParaRPr>
        </a:p>
      </dsp:txBody>
      <dsp:txXfrm>
        <a:off x="3207707" y="32065"/>
        <a:ext cx="1966584" cy="953623"/>
      </dsp:txXfrm>
    </dsp:sp>
    <dsp:sp modelId="{31D22694-987E-4347-A879-3A935857033B}">
      <dsp:nvSpPr>
        <dsp:cNvPr id="0" name=""/>
        <dsp:cNvSpPr/>
      </dsp:nvSpPr>
      <dsp:spPr>
        <a:xfrm rot="2700000">
          <a:off x="4636224" y="1304371"/>
          <a:ext cx="1055075" cy="354536"/>
        </a:xfrm>
        <a:prstGeom prst="lef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4742585" y="1375278"/>
        <a:ext cx="842353" cy="212722"/>
      </dsp:txXfrm>
    </dsp:sp>
    <dsp:sp modelId="{937DA9B0-98FE-1445-AD4A-BB173CB42C6A}">
      <dsp:nvSpPr>
        <dsp:cNvPr id="0" name=""/>
        <dsp:cNvSpPr/>
      </dsp:nvSpPr>
      <dsp:spPr>
        <a:xfrm>
          <a:off x="5123563" y="1947921"/>
          <a:ext cx="2025922" cy="1012961"/>
        </a:xfrm>
        <a:prstGeom prst="roundRect">
          <a:avLst>
            <a:gd name="adj" fmla="val 10000"/>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D0D0D"/>
              </a:solidFill>
            </a:rPr>
            <a:t>2.Difficulté à faire face à la souffrance des familles</a:t>
          </a:r>
          <a:endParaRPr lang="fr-FR" sz="1500" kern="1200" dirty="0">
            <a:solidFill>
              <a:srgbClr val="0D0D0D"/>
            </a:solidFill>
          </a:endParaRPr>
        </a:p>
      </dsp:txBody>
      <dsp:txXfrm>
        <a:off x="5153232" y="1977590"/>
        <a:ext cx="1966584" cy="953623"/>
      </dsp:txXfrm>
    </dsp:sp>
    <dsp:sp modelId="{4596D7F5-2245-6C46-8556-582EF34ACFF1}">
      <dsp:nvSpPr>
        <dsp:cNvPr id="0" name=""/>
        <dsp:cNvSpPr/>
      </dsp:nvSpPr>
      <dsp:spPr>
        <a:xfrm rot="8100000">
          <a:off x="4636224" y="3249896"/>
          <a:ext cx="1055075" cy="354536"/>
        </a:xfrm>
        <a:prstGeom prst="leftRightArrow">
          <a:avLst>
            <a:gd name="adj1" fmla="val 60000"/>
            <a:gd name="adj2" fmla="val 50000"/>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4742585" y="3320803"/>
        <a:ext cx="842353" cy="212722"/>
      </dsp:txXfrm>
    </dsp:sp>
    <dsp:sp modelId="{18E4DC5B-53E5-6A44-88C6-9053D777AC80}">
      <dsp:nvSpPr>
        <dsp:cNvPr id="0" name=""/>
        <dsp:cNvSpPr/>
      </dsp:nvSpPr>
      <dsp:spPr>
        <a:xfrm>
          <a:off x="3178038" y="3893446"/>
          <a:ext cx="2025922" cy="1012961"/>
        </a:xfrm>
        <a:prstGeom prst="roundRect">
          <a:avLst>
            <a:gd name="adj" fmla="val 10000"/>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D0D0D"/>
              </a:solidFill>
            </a:rPr>
            <a:t>3. Ecart entre les attentes et les capacités de réponses des équipes</a:t>
          </a:r>
          <a:endParaRPr lang="fr-FR" sz="1500" kern="1200" dirty="0">
            <a:solidFill>
              <a:srgbClr val="0D0D0D"/>
            </a:solidFill>
          </a:endParaRPr>
        </a:p>
      </dsp:txBody>
      <dsp:txXfrm>
        <a:off x="3207707" y="3923115"/>
        <a:ext cx="1966584" cy="953623"/>
      </dsp:txXfrm>
    </dsp:sp>
    <dsp:sp modelId="{088CF169-6C24-AA43-A82F-06038CE8747F}">
      <dsp:nvSpPr>
        <dsp:cNvPr id="0" name=""/>
        <dsp:cNvSpPr/>
      </dsp:nvSpPr>
      <dsp:spPr>
        <a:xfrm rot="13477697">
          <a:off x="2677995" y="3249896"/>
          <a:ext cx="1055075" cy="354536"/>
        </a:xfrm>
        <a:prstGeom prst="leftRightArrow">
          <a:avLst>
            <a:gd name="adj1" fmla="val 60000"/>
            <a:gd name="adj2" fmla="val 50000"/>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2784356" y="3320803"/>
        <a:ext cx="842353" cy="212722"/>
      </dsp:txXfrm>
    </dsp:sp>
    <dsp:sp modelId="{9360FCB8-89DF-A94F-BE71-F515F2AA3EEF}">
      <dsp:nvSpPr>
        <dsp:cNvPr id="0" name=""/>
        <dsp:cNvSpPr/>
      </dsp:nvSpPr>
      <dsp:spPr>
        <a:xfrm>
          <a:off x="1207104" y="1947921"/>
          <a:ext cx="2025922" cy="1012961"/>
        </a:xfrm>
        <a:prstGeom prst="roundRect">
          <a:avLst>
            <a:gd name="adj" fmla="val 10000"/>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D0D0D"/>
              </a:solidFill>
            </a:rPr>
            <a:t>3.Relations conflictuelles</a:t>
          </a:r>
          <a:endParaRPr lang="fr-FR" sz="1500" b="1" kern="1200" dirty="0">
            <a:solidFill>
              <a:srgbClr val="0D0D0D"/>
            </a:solidFill>
          </a:endParaRPr>
        </a:p>
      </dsp:txBody>
      <dsp:txXfrm>
        <a:off x="1236773" y="1977590"/>
        <a:ext cx="1966584" cy="953623"/>
      </dsp:txXfrm>
    </dsp:sp>
    <dsp:sp modelId="{71792112-438F-1B41-A328-B3C5F1B921F6}">
      <dsp:nvSpPr>
        <dsp:cNvPr id="0" name=""/>
        <dsp:cNvSpPr/>
      </dsp:nvSpPr>
      <dsp:spPr>
        <a:xfrm rot="18922303">
          <a:off x="2677995" y="1304371"/>
          <a:ext cx="1055075" cy="354536"/>
        </a:xfrm>
        <a:prstGeom prst="leftRightArrow">
          <a:avLst>
            <a:gd name="adj1" fmla="val 60000"/>
            <a:gd name="adj2" fmla="val 50000"/>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784356" y="1375278"/>
        <a:ext cx="842353" cy="2127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CD5E1230-02AF-AE41-B4E9-7AC0205735E1}" type="datetimeFigureOut">
              <a:rPr lang="fr-FR" smtClean="0"/>
              <a:pPr/>
              <a:t>02/12/2019</a:t>
            </a:fld>
            <a:endParaRPr lang="fr-FR"/>
          </a:p>
        </p:txBody>
      </p:sp>
      <p:sp>
        <p:nvSpPr>
          <p:cNvPr id="4" name="Espace réservé du pied de page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BA0448C2-25AC-A14F-A234-1BD715B08C35}" type="slidenum">
              <a:rPr lang="fr-FR" smtClean="0"/>
              <a:pPr/>
              <a:t>‹N°›</a:t>
            </a:fld>
            <a:endParaRPr lang="fr-FR"/>
          </a:p>
        </p:txBody>
      </p:sp>
    </p:spTree>
    <p:extLst>
      <p:ext uri="{BB962C8B-B14F-4D97-AF65-F5344CB8AC3E}">
        <p14:creationId xmlns:p14="http://schemas.microsoft.com/office/powerpoint/2010/main" xmlns="" val="1012336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EBB87D40-CA7A-104E-B9F1-76A2D3C61FAD}" type="datetimeFigureOut">
              <a:rPr lang="fr-FR" smtClean="0"/>
              <a:pPr/>
              <a:t>02/12/2019</a:t>
            </a:fld>
            <a:endParaRPr lang="fr-FR"/>
          </a:p>
        </p:txBody>
      </p:sp>
      <p:sp>
        <p:nvSpPr>
          <p:cNvPr id="4" name="Espace réservé de l'image des diapositives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4A3FCF23-6725-B245-AAB9-1ABDB9380FA4}" type="slidenum">
              <a:rPr lang="fr-FR" smtClean="0"/>
              <a:pPr/>
              <a:t>‹N°›</a:t>
            </a:fld>
            <a:endParaRPr lang="fr-FR"/>
          </a:p>
        </p:txBody>
      </p:sp>
    </p:spTree>
    <p:extLst>
      <p:ext uri="{BB962C8B-B14F-4D97-AF65-F5344CB8AC3E}">
        <p14:creationId xmlns:p14="http://schemas.microsoft.com/office/powerpoint/2010/main" xmlns="" val="25009705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1</a:t>
            </a:fld>
            <a:endParaRPr lang="fr-FR"/>
          </a:p>
        </p:txBody>
      </p:sp>
    </p:spTree>
    <p:extLst>
      <p:ext uri="{BB962C8B-B14F-4D97-AF65-F5344CB8AC3E}">
        <p14:creationId xmlns:p14="http://schemas.microsoft.com/office/powerpoint/2010/main" xmlns="" val="292325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u="sng" dirty="0" smtClean="0"/>
              <a:t>Pour les professionnels :</a:t>
            </a:r>
            <a:endParaRPr lang="fr-FR" sz="1300" dirty="0" smtClean="0"/>
          </a:p>
          <a:p>
            <a:r>
              <a:rPr lang="fr-FR" sz="1300" dirty="0" smtClean="0"/>
              <a:t>Pour les professionnels (Figure N°39) des variables concernant les relations avec les familles apparaissent comme déterminantes : </a:t>
            </a:r>
          </a:p>
          <a:p>
            <a:r>
              <a:rPr lang="fr-FR" sz="1300" dirty="0" smtClean="0"/>
              <a:t>• participation des familles à l’élaboration du projet de vie, </a:t>
            </a:r>
          </a:p>
          <a:p>
            <a:r>
              <a:rPr lang="fr-FR" sz="1300" dirty="0" smtClean="0"/>
              <a:t>• confiance en l’équipe </a:t>
            </a:r>
          </a:p>
          <a:p>
            <a:r>
              <a:rPr lang="fr-FR" sz="1300" dirty="0" smtClean="0"/>
              <a:t>• existence de discussions dès l’admission sur les conduites à tenir en cas d’aggravation de l’état de santé du proche, </a:t>
            </a:r>
          </a:p>
          <a:p>
            <a:r>
              <a:rPr lang="fr-FR" sz="1300" dirty="0" smtClean="0"/>
              <a:t>• la présence de plaintes venant des familles • ou bien que ces dernières puissent bénéficier d’un soutien psychologique au sein de l’unité. </a:t>
            </a:r>
          </a:p>
          <a:p>
            <a:r>
              <a:rPr lang="fr-FR" sz="1300" dirty="0" smtClean="0"/>
              <a:t>Les moyens perçus apparaissent aussi comme centraux globalement. En premier lieu, on </a:t>
            </a:r>
            <a:r>
              <a:rPr lang="fr-FR" sz="1300" dirty="0" err="1" smtClean="0"/>
              <a:t>trouv</a:t>
            </a:r>
            <a:r>
              <a:rPr lang="fr-FR" dirty="0" smtClean="0">
                <a:effectLst/>
              </a:rPr>
              <a:t> </a:t>
            </a:r>
          </a:p>
          <a:p>
            <a:r>
              <a:rPr lang="fr-FR" sz="1300" dirty="0" smtClean="0"/>
              <a:t>• la perception des moyens en matière d’activités proposées. C’est dire l’importance de ce volet pour les professionnels. </a:t>
            </a:r>
          </a:p>
          <a:p>
            <a:r>
              <a:rPr lang="fr-FR" sz="1300" dirty="0" smtClean="0"/>
              <a:t>• La formation du personnel </a:t>
            </a:r>
          </a:p>
          <a:p>
            <a:r>
              <a:rPr lang="fr-FR" sz="1300" dirty="0" smtClean="0"/>
              <a:t>• Les moyens en rééducation notamment en kinésithérapeute et ergothérapeute. </a:t>
            </a:r>
          </a:p>
          <a:p>
            <a:endParaRPr lang="fr-FR" dirty="0" smtClean="0"/>
          </a:p>
          <a:p>
            <a:r>
              <a:rPr lang="fr-FR" sz="1300" dirty="0" smtClean="0"/>
              <a:t>Concernant les patients et leurs projets, </a:t>
            </a:r>
          </a:p>
          <a:p>
            <a:r>
              <a:rPr lang="fr-FR" sz="1300" dirty="0" smtClean="0"/>
              <a:t>• Un projet personnalisé et en lien avec les goût et la personnalité des personnes. Ce projet peut s’inscrire comme projet de vie à l’intérieur duquel les activités sensorielles apparaissent comme centrales pour les professionnels. </a:t>
            </a:r>
          </a:p>
          <a:p>
            <a:r>
              <a:rPr lang="fr-FR" sz="1300" dirty="0" smtClean="0"/>
              <a:t>• pouvoir communiquer avec les personnes en EVC/EPR en leur proposant des activités personnalisées. </a:t>
            </a:r>
          </a:p>
          <a:p>
            <a:r>
              <a:rPr lang="fr-FR" sz="1300" dirty="0" smtClean="0"/>
              <a:t>• La perception de manifestations de bien-être chez les personnes. </a:t>
            </a:r>
          </a:p>
          <a:p>
            <a:r>
              <a:rPr lang="fr-FR" sz="1300" dirty="0" smtClean="0"/>
              <a:t>Comme pour les familles, des caractéristiques personnelles sont centrales globalement. On trouve notamment des éléments liés au vécu subjectif tel que se sentir découragé ou démotivé, ressentir des douleurs, se sentir épuisé, être plus en état d’alerte par rapport aux danger de la vie quotidienne, se sentir en difficulté face aux familles. A l’inverse, le fait d’être motivé par la technicité des soins, le travail avec les familles, ou encore de ces variables vont avoir une influence globalement. </a:t>
            </a:r>
          </a:p>
          <a:p>
            <a:r>
              <a:rPr lang="fr-FR" sz="1300" dirty="0" smtClean="0"/>
              <a:t>L’organisation du travail semble aussi importante puisque le fait de travailler à temps plein est une variable qui a une forte centralité globale. Ces quelques éléments viennent nous rappeler l’importance qu’il y a à être vigilant au vécu des professionnels susceptible d’être en souffrance dans leur travail face à cette clinique particulièrement complexe sur le plan des éprouvés subjectifs qu’elle peut susciter. </a:t>
            </a:r>
          </a:p>
          <a:p>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10</a:t>
            </a:fld>
            <a:endParaRPr lang="fr-FR"/>
          </a:p>
        </p:txBody>
      </p:sp>
    </p:spTree>
    <p:extLst>
      <p:ext uri="{BB962C8B-B14F-4D97-AF65-F5344CB8AC3E}">
        <p14:creationId xmlns:p14="http://schemas.microsoft.com/office/powerpoint/2010/main" xmlns="" val="229440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485056" algn="just">
              <a:lnSpc>
                <a:spcPct val="150000"/>
              </a:lnSpc>
              <a:spcAft>
                <a:spcPts val="867"/>
              </a:spcAft>
            </a:pPr>
            <a:r>
              <a:rPr lang="fr-FR" sz="1300" dirty="0" smtClean="0">
                <a:latin typeface="Times New Roman"/>
                <a:ea typeface="Calibri"/>
                <a:cs typeface="Times New Roman"/>
              </a:rPr>
              <a:t>Pour les professionnels, il y a le sentiment de ne pas être suffisamment préparé à faire face à cette souffrance qui a pu être exprimé. </a:t>
            </a:r>
            <a:endParaRPr lang="fr-FR" sz="1300" dirty="0" smtClean="0">
              <a:ea typeface="Calibri"/>
              <a:cs typeface="Times New Roman"/>
            </a:endParaRPr>
          </a:p>
          <a:p>
            <a:pPr indent="485056" algn="just">
              <a:lnSpc>
                <a:spcPct val="150000"/>
              </a:lnSpc>
              <a:spcAft>
                <a:spcPts val="867"/>
              </a:spcAft>
            </a:pPr>
            <a:r>
              <a:rPr lang="fr-FR" sz="1300" dirty="0" smtClean="0">
                <a:latin typeface="Times New Roman"/>
                <a:ea typeface="Calibri"/>
                <a:cs typeface="Times New Roman"/>
              </a:rPr>
              <a:t>Quand aux écarts liés aux attentes, le manque de personnel pour répondre aux demandes est souligné par ex. par ce professionnel « </a:t>
            </a:r>
            <a:r>
              <a:rPr lang="fr-FR" sz="1300" i="1" dirty="0" smtClean="0">
                <a:latin typeface="Times New Roman"/>
                <a:ea typeface="Calibri"/>
                <a:cs typeface="Times New Roman"/>
              </a:rPr>
              <a:t>On est un peu obligé comme ça de faire des choix, et de faire en fonction des familles dans cette affaire, donc c’est vrai que c’est source de conflit de leur part, à juste titre d’ailleurs, parce qu’ils devraient être mis au fauteuil tous les jours, mais on n’y arrive pas (...)</a:t>
            </a:r>
            <a:r>
              <a:rPr lang="fr-FR" sz="1300" dirty="0" smtClean="0">
                <a:latin typeface="Times New Roman"/>
                <a:ea typeface="Calibri"/>
                <a:cs typeface="Times New Roman"/>
              </a:rPr>
              <a:t> » (P08).</a:t>
            </a:r>
            <a:endParaRPr lang="fr-FR" sz="1300" dirty="0" smtClean="0">
              <a:ea typeface="Calibri"/>
              <a:cs typeface="Times New Roman"/>
            </a:endParaRPr>
          </a:p>
          <a:p>
            <a:r>
              <a:rPr lang="fr-FR" sz="1300" dirty="0" smtClean="0">
                <a:latin typeface="Times New Roman"/>
                <a:ea typeface="Calibri"/>
                <a:cs typeface="Times New Roman"/>
              </a:rPr>
              <a:t>Le manque de discussions avec les familles avant l’arrivée dans l’unité sur le fonctionnement et la mission des unités va être susceptible d’amener des incompréhensions ou des conflits « </a:t>
            </a:r>
            <a:r>
              <a:rPr lang="fr-FR" sz="1300" i="1" dirty="0" smtClean="0">
                <a:latin typeface="Times New Roman"/>
                <a:ea typeface="Calibri"/>
                <a:cs typeface="Times New Roman"/>
              </a:rPr>
              <a:t>On a eu un cas récemment une patiente qui arrivait dans le service et son mari n’était pas au courant que c’était un service EVC-EPR donc il attendait de la rééducation tous les jours...Il y a eu une mauvaise communication ...il a été dans le rejet total, il n’a pas compris </a:t>
            </a:r>
            <a:r>
              <a:rPr lang="fr-FR" sz="1300" dirty="0" smtClean="0">
                <a:latin typeface="Times New Roman"/>
                <a:ea typeface="Calibri"/>
                <a:cs typeface="Times New Roman"/>
              </a:rPr>
              <a:t>» (P21</a:t>
            </a:r>
            <a:r>
              <a:rPr lang="fr-FR"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11</a:t>
            </a:fld>
            <a:endParaRPr lang="fr-FR"/>
          </a:p>
        </p:txBody>
      </p:sp>
    </p:spTree>
    <p:extLst>
      <p:ext uri="{BB962C8B-B14F-4D97-AF65-F5344CB8AC3E}">
        <p14:creationId xmlns:p14="http://schemas.microsoft.com/office/powerpoint/2010/main" xmlns="" val="30361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12</a:t>
            </a:fld>
            <a:endParaRPr lang="fr-FR"/>
          </a:p>
        </p:txBody>
      </p:sp>
    </p:spTree>
    <p:extLst>
      <p:ext uri="{BB962C8B-B14F-4D97-AF65-F5344CB8AC3E}">
        <p14:creationId xmlns:p14="http://schemas.microsoft.com/office/powerpoint/2010/main" xmlns="" val="405032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13</a:t>
            </a:fld>
            <a:endParaRPr lang="fr-FR"/>
          </a:p>
        </p:txBody>
      </p:sp>
    </p:spTree>
    <p:extLst>
      <p:ext uri="{BB962C8B-B14F-4D97-AF65-F5344CB8AC3E}">
        <p14:creationId xmlns:p14="http://schemas.microsoft.com/office/powerpoint/2010/main" xmlns="" val="278287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14</a:t>
            </a:fld>
            <a:endParaRPr lang="fr-FR"/>
          </a:p>
        </p:txBody>
      </p:sp>
    </p:spTree>
    <p:extLst>
      <p:ext uri="{BB962C8B-B14F-4D97-AF65-F5344CB8AC3E}">
        <p14:creationId xmlns:p14="http://schemas.microsoft.com/office/powerpoint/2010/main" xmlns="" val="71387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smtClean="0"/>
              <a:t>La famille et les proches sont les partenaires indispensables de l’équipe soignante. Ils sont les témoins de l’histoire personnelle de la personne, et permettent qu’elle continue de s’inscrire, à chaque fois que cela est possible, dans la singularité de son parcours de vie. </a:t>
            </a:r>
          </a:p>
          <a:p>
            <a:r>
              <a:rPr lang="fr-FR" sz="1300" dirty="0" smtClean="0"/>
              <a:t>Il faut noter l’importance des soins de nursing et de l’installation de la personne : Quand cet aspect est négligé, c’est une source de souffrance  pour la personne et de non-respect de sa dignité humaine pour l’entourage.</a:t>
            </a:r>
          </a:p>
          <a:p>
            <a:r>
              <a:rPr lang="fr-FR" sz="1300" dirty="0" smtClean="0"/>
              <a:t>Les proches ont une compétence dans la relation à la personne, que les professionnels doivent admettre et reconnaitre. Elle n’est pas en concurrence avec la compétence des soignants, mais elle est complémentaire et peut constituer une des parties de l’alliance nécessaire  à une prise en charge optimale de ces patients.</a:t>
            </a:r>
          </a:p>
          <a:p>
            <a:r>
              <a:rPr lang="fr-FR" sz="1300" dirty="0" smtClean="0"/>
              <a:t>Cette  étude montre que le projet de vie, qui n’était pas une notion évidente en milieu sanitaire, a été progressivement investi par les équipes, et que cela favorise la communication avec les blessés, la qualité des relations, et la satisfaction des professionnels à l’égard de leur prise en charge de ces personnes.</a:t>
            </a:r>
          </a:p>
          <a:p>
            <a:r>
              <a:rPr lang="fr-FR" sz="1300" dirty="0" smtClean="0"/>
              <a:t>L’élaboration d’un projet de vie, au-delà du projet de soins qui en représente nécessairement une part importante, permet l’installation d’un partenariat et de relations de confiance avec l’entourage qui sont indispensables à un accompagnement réussi. </a:t>
            </a:r>
          </a:p>
          <a:p>
            <a:r>
              <a:rPr lang="fr-FR" sz="1300" dirty="0" smtClean="0"/>
              <a:t>A l’heure où des réflexions sont en cours pour </a:t>
            </a:r>
            <a:r>
              <a:rPr lang="fr-FR" sz="1300" dirty="0" err="1" smtClean="0"/>
              <a:t>re-définir</a:t>
            </a:r>
            <a:r>
              <a:rPr lang="fr-FR" sz="1300" dirty="0" smtClean="0"/>
              <a:t> le statut de ces unités régies par une simple circulaire ministérielle, et les inscrire durablement dans le cadre réglementaire, et dans la mesure où les personnes concernées, sur lesquelles on a croisé les regards, ont été au centre de cette recherche, on peut considérer, si ces travaux contribuent à l’évolution des unités qu’il s’agit bien d’une recherche émancipatoire. En effet les personnes en EVC ou EPR, bien que privées de la capacité de s’exprimer, auront bien contribué à faire évoluer les textes concernant les unités qui les accueillent.</a:t>
            </a:r>
          </a:p>
          <a:p>
            <a:endParaRPr lang="fr-FR" sz="1300" dirty="0" smtClean="0"/>
          </a:p>
          <a:p>
            <a:endParaRPr lang="fr-FR" dirty="0"/>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15</a:t>
            </a:fld>
            <a:endParaRPr lang="fr-FR"/>
          </a:p>
        </p:txBody>
      </p:sp>
    </p:spTree>
    <p:extLst>
      <p:ext uri="{BB962C8B-B14F-4D97-AF65-F5344CB8AC3E}">
        <p14:creationId xmlns:p14="http://schemas.microsoft.com/office/powerpoint/2010/main" xmlns="" val="73796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16</a:t>
            </a:fld>
            <a:endParaRPr lang="fr-FR"/>
          </a:p>
        </p:txBody>
      </p:sp>
    </p:spTree>
    <p:extLst>
      <p:ext uri="{BB962C8B-B14F-4D97-AF65-F5344CB8AC3E}">
        <p14:creationId xmlns:p14="http://schemas.microsoft.com/office/powerpoint/2010/main" xmlns="" val="2437947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smtClean="0"/>
              <a:t>Il ressort de ces entretiens que les professionnels des unités </a:t>
            </a:r>
            <a:r>
              <a:rPr lang="fr-FR" sz="1300" strike="sngStrike" dirty="0" smtClean="0"/>
              <a:t> </a:t>
            </a:r>
            <a:r>
              <a:rPr lang="fr-FR" sz="1300" dirty="0" smtClean="0"/>
              <a:t>dédiées ont développé, depuis leur création en 2002</a:t>
            </a:r>
            <a:r>
              <a:rPr lang="fr-FR" sz="1300" strike="sngStrike" dirty="0" smtClean="0"/>
              <a:t> </a:t>
            </a:r>
            <a:r>
              <a:rPr lang="fr-FR" sz="1300" dirty="0" smtClean="0"/>
              <a:t>un indéniable savoir-faire dans la prise en charge et l’accompagnement des personnes en EVC/EPR.. </a:t>
            </a:r>
          </a:p>
          <a:p>
            <a:r>
              <a:rPr lang="fr-FR" sz="1300" dirty="0" smtClean="0"/>
              <a:t>Les éléments saillants font parfaitement écho aux témoignages recueillis  auprès des familles.</a:t>
            </a:r>
          </a:p>
          <a:p>
            <a:r>
              <a:rPr lang="fr-FR" sz="1300" dirty="0" smtClean="0"/>
              <a:t>Ils ont conscience qu’un projet de vie se construit avec l’entourage et la famille, et que la qualité des soins, en particulier d’installation et de nursing, en constituent le premier élément, et même le prérequis indispensable. Les retours à domicile, quand ils sont possibles, en sont un élément important.</a:t>
            </a:r>
          </a:p>
          <a:p>
            <a:r>
              <a:rPr lang="fr-FR" sz="1300" dirty="0" smtClean="0"/>
              <a:t>Beaucoup d’entre eux ont une réflexion éthique sur le sens de leur travail.</a:t>
            </a:r>
          </a:p>
          <a:p>
            <a:r>
              <a:rPr lang="fr-FR" sz="1300" dirty="0" smtClean="0"/>
              <a:t>Il est fondamental de noter que le service auquel l’unité est adossée est déterminant pour </a:t>
            </a:r>
            <a:r>
              <a:rPr lang="fr-FR" sz="1300" strike="sngStrike" dirty="0" smtClean="0"/>
              <a:t>le </a:t>
            </a:r>
            <a:r>
              <a:rPr lang="fr-FR" sz="1300" dirty="0" smtClean="0"/>
              <a:t>son bon fonctionnement </a:t>
            </a:r>
            <a:r>
              <a:rPr lang="fr-FR" sz="1300" strike="sngStrike" dirty="0" smtClean="0"/>
              <a:t>de l’unité</a:t>
            </a:r>
            <a:r>
              <a:rPr lang="fr-FR" sz="1300" dirty="0" smtClean="0"/>
              <a:t>.</a:t>
            </a:r>
          </a:p>
          <a:p>
            <a:r>
              <a:rPr lang="fr-FR" sz="1300" dirty="0" smtClean="0"/>
              <a:t> </a:t>
            </a:r>
          </a:p>
          <a:p>
            <a:r>
              <a:rPr lang="fr-FR" sz="1300" b="1" dirty="0" smtClean="0"/>
              <a:t>Au Total </a:t>
            </a:r>
            <a:endParaRPr lang="fr-FR" sz="1300" dirty="0" smtClean="0"/>
          </a:p>
          <a:p>
            <a:r>
              <a:rPr lang="fr-FR" sz="1300" dirty="0" smtClean="0"/>
              <a:t>Cette  étude montre que le projet de vie, qui n’était pas une notion évidente en milieu sanitaire, a été progressivement investi par les équipes, et que cela favorise la communication avec les blessés, la qualité des relations, et la satisfaction des professionnels à l’égard de leur prise en charge de ces personnes.</a:t>
            </a:r>
          </a:p>
          <a:p>
            <a:r>
              <a:rPr lang="fr-FR" sz="1300" dirty="0" smtClean="0"/>
              <a:t>L’élaboration d’un projet de vie, au-delà du projet de soins qui en représente nécessairement une part importante, permet l’installation d’un partenariat et de relations de confiance avec l’entourage qui sont indispensables à un accompagnement réussi. </a:t>
            </a:r>
          </a:p>
          <a:p>
            <a:endParaRPr lang="fr-FR" dirty="0"/>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17</a:t>
            </a:fld>
            <a:endParaRPr lang="fr-FR"/>
          </a:p>
        </p:txBody>
      </p:sp>
    </p:spTree>
    <p:extLst>
      <p:ext uri="{BB962C8B-B14F-4D97-AF65-F5344CB8AC3E}">
        <p14:creationId xmlns:p14="http://schemas.microsoft.com/office/powerpoint/2010/main" xmlns="" val="686377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18</a:t>
            </a:fld>
            <a:endParaRPr lang="fr-FR"/>
          </a:p>
        </p:txBody>
      </p:sp>
    </p:spTree>
    <p:extLst>
      <p:ext uri="{BB962C8B-B14F-4D97-AF65-F5344CB8AC3E}">
        <p14:creationId xmlns:p14="http://schemas.microsoft.com/office/powerpoint/2010/main" xmlns="" val="290896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54 questionnaires avec au moins une question ouverte</a:t>
            </a:r>
            <a:r>
              <a:rPr lang="fr-FR" baseline="0" dirty="0" smtClean="0"/>
              <a:t> remplie </a:t>
            </a:r>
          </a:p>
          <a:p>
            <a:r>
              <a:rPr lang="fr-FR" baseline="0" dirty="0" smtClean="0"/>
              <a:t>42 mères, 12 pères </a:t>
            </a:r>
          </a:p>
          <a:p>
            <a:endParaRPr lang="fr-FR" dirty="0"/>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19</a:t>
            </a:fld>
            <a:endParaRPr lang="fr-FR"/>
          </a:p>
        </p:txBody>
      </p:sp>
    </p:spTree>
    <p:extLst>
      <p:ext uri="{BB962C8B-B14F-4D97-AF65-F5344CB8AC3E}">
        <p14:creationId xmlns:p14="http://schemas.microsoft.com/office/powerpoint/2010/main" xmlns="" val="195806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2</a:t>
            </a:fld>
            <a:endParaRPr lang="fr-FR"/>
          </a:p>
        </p:txBody>
      </p:sp>
    </p:spTree>
    <p:extLst>
      <p:ext uri="{BB962C8B-B14F-4D97-AF65-F5344CB8AC3E}">
        <p14:creationId xmlns:p14="http://schemas.microsoft.com/office/powerpoint/2010/main" xmlns="" val="141557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20</a:t>
            </a:fld>
            <a:endParaRPr lang="fr-FR"/>
          </a:p>
        </p:txBody>
      </p:sp>
    </p:spTree>
    <p:extLst>
      <p:ext uri="{BB962C8B-B14F-4D97-AF65-F5344CB8AC3E}">
        <p14:creationId xmlns:p14="http://schemas.microsoft.com/office/powerpoint/2010/main" xmlns="" val="111366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21</a:t>
            </a:fld>
            <a:endParaRPr lang="fr-FR"/>
          </a:p>
        </p:txBody>
      </p:sp>
    </p:spTree>
    <p:extLst>
      <p:ext uri="{BB962C8B-B14F-4D97-AF65-F5344CB8AC3E}">
        <p14:creationId xmlns:p14="http://schemas.microsoft.com/office/powerpoint/2010/main" xmlns="" val="191172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22</a:t>
            </a:fld>
            <a:endParaRPr lang="fr-FR"/>
          </a:p>
        </p:txBody>
      </p:sp>
    </p:spTree>
    <p:extLst>
      <p:ext uri="{BB962C8B-B14F-4D97-AF65-F5344CB8AC3E}">
        <p14:creationId xmlns:p14="http://schemas.microsoft.com/office/powerpoint/2010/main" xmlns="" val="1018700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23</a:t>
            </a:fld>
            <a:endParaRPr lang="fr-FR"/>
          </a:p>
        </p:txBody>
      </p:sp>
    </p:spTree>
    <p:extLst>
      <p:ext uri="{BB962C8B-B14F-4D97-AF65-F5344CB8AC3E}">
        <p14:creationId xmlns:p14="http://schemas.microsoft.com/office/powerpoint/2010/main" xmlns="" val="4019925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24</a:t>
            </a:fld>
            <a:endParaRPr lang="fr-FR"/>
          </a:p>
        </p:txBody>
      </p:sp>
    </p:spTree>
    <p:extLst>
      <p:ext uri="{BB962C8B-B14F-4D97-AF65-F5344CB8AC3E}">
        <p14:creationId xmlns:p14="http://schemas.microsoft.com/office/powerpoint/2010/main" xmlns="" val="708618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25</a:t>
            </a:fld>
            <a:endParaRPr lang="fr-FR"/>
          </a:p>
        </p:txBody>
      </p:sp>
    </p:spTree>
    <p:extLst>
      <p:ext uri="{BB962C8B-B14F-4D97-AF65-F5344CB8AC3E}">
        <p14:creationId xmlns:p14="http://schemas.microsoft.com/office/powerpoint/2010/main" xmlns="" val="629055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2FFF77-79DB-0C49-AF78-748E58BC2559}" type="slidenum">
              <a:rPr lang="fr-FR" smtClean="0"/>
              <a:pPr/>
              <a:t>26</a:t>
            </a:fld>
            <a:endParaRPr lang="fr-FR"/>
          </a:p>
        </p:txBody>
      </p:sp>
    </p:spTree>
    <p:extLst>
      <p:ext uri="{BB962C8B-B14F-4D97-AF65-F5344CB8AC3E}">
        <p14:creationId xmlns:p14="http://schemas.microsoft.com/office/powerpoint/2010/main" xmlns="" val="359744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Bonjour à tous </a:t>
            </a:r>
          </a:p>
          <a:p>
            <a:endParaRPr lang="fr-FR" dirty="0" smtClean="0"/>
          </a:p>
          <a:p>
            <a:r>
              <a:rPr lang="fr-FR" dirty="0" smtClean="0"/>
              <a:t>Je</a:t>
            </a:r>
            <a:r>
              <a:rPr lang="fr-FR" baseline="0" dirty="0" smtClean="0"/>
              <a:t> vais vous présenter rapidement quelques  points a retenir à partir de l’étude en essayant de ne pas être redondante avec ce qui a été présenté </a:t>
            </a:r>
            <a:r>
              <a:rPr lang="fr-FR" baseline="0" dirty="0" err="1" smtClean="0"/>
              <a:t>précedemment</a:t>
            </a:r>
            <a:r>
              <a:rPr lang="fr-FR" baseline="0" dirty="0" smtClean="0"/>
              <a:t> par Danielle et Corinne. </a:t>
            </a:r>
          </a:p>
          <a:p>
            <a:r>
              <a:rPr lang="fr-FR" baseline="0" dirty="0" smtClean="0"/>
              <a:t>Je rappelle que ces points sont issus des trois phases de notre étude</a:t>
            </a:r>
          </a:p>
          <a:p>
            <a:r>
              <a:rPr lang="fr-FR" baseline="0" dirty="0" smtClean="0"/>
              <a:t>La </a:t>
            </a:r>
            <a:r>
              <a:rPr lang="fr-FR" baseline="0" dirty="0" err="1" smtClean="0"/>
              <a:t>pahse</a:t>
            </a:r>
            <a:r>
              <a:rPr lang="fr-FR" baseline="0" dirty="0" smtClean="0"/>
              <a:t> exploratoire base de notre livre qui va </a:t>
            </a:r>
            <a:r>
              <a:rPr lang="fr-FR" baseline="0" dirty="0" err="1" smtClean="0"/>
              <a:t>partaitre</a:t>
            </a:r>
            <a:r>
              <a:rPr lang="fr-FR" baseline="0" dirty="0" smtClean="0"/>
              <a:t> au champ social en mars 2020</a:t>
            </a:r>
          </a:p>
          <a:p>
            <a:r>
              <a:rPr lang="fr-FR" baseline="0" dirty="0" smtClean="0"/>
              <a:t>La phase qualitative </a:t>
            </a:r>
          </a:p>
          <a:p>
            <a:endParaRPr lang="fr-FR" dirty="0"/>
          </a:p>
        </p:txBody>
      </p:sp>
      <p:sp>
        <p:nvSpPr>
          <p:cNvPr id="4" name="Espace réservé du numéro de diapositive 3"/>
          <p:cNvSpPr>
            <a:spLocks noGrp="1"/>
          </p:cNvSpPr>
          <p:nvPr>
            <p:ph type="sldNum" sz="quarter" idx="10"/>
          </p:nvPr>
        </p:nvSpPr>
        <p:spPr/>
        <p:txBody>
          <a:bodyPr/>
          <a:lstStyle/>
          <a:p>
            <a:fld id="{4A3FCF23-6725-B245-AAB9-1ABDB9380FA4}" type="slidenum">
              <a:rPr lang="fr-FR" smtClean="0"/>
              <a:pPr/>
              <a:t>3</a:t>
            </a:fld>
            <a:endParaRPr lang="fr-FR"/>
          </a:p>
        </p:txBody>
      </p:sp>
    </p:spTree>
    <p:extLst>
      <p:ext uri="{BB962C8B-B14F-4D97-AF65-F5344CB8AC3E}">
        <p14:creationId xmlns:p14="http://schemas.microsoft.com/office/powerpoint/2010/main" xmlns="" val="1273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smtClean="0"/>
              <a:t>Les questionnaires ont été construits sur la base des thématiques qui ont émergé lors de l’analyse qualitative des données issues des entretiens de la seconde phase.  Un questionnaire était destiné aux professionnels, un autre aux familles. A l’intérieur de chacun de ces questionnaires, de nombreux items étaient similaires entre les deux groupes et ce afin de faciliter le croisement de regards. Deux versions de chaque questionnaire ont été réalisées, une version papier et une version web via le logiciel </a:t>
            </a:r>
            <a:r>
              <a:rPr lang="fr-FR" sz="1300" b="1" dirty="0" smtClean="0"/>
              <a:t>LIME SURVEY</a:t>
            </a:r>
            <a:r>
              <a:rPr lang="fr-FR" sz="1300" dirty="0" smtClean="0"/>
              <a:t>, outil de création et de diffusion de questionnaires en ligne.</a:t>
            </a:r>
            <a:endParaRPr lang="fr-FR" dirty="0" smtClean="0">
              <a:effectLst/>
            </a:endParaRPr>
          </a:p>
          <a:p>
            <a:r>
              <a:rPr lang="fr-FR" sz="1300" dirty="0" smtClean="0"/>
              <a:t>La construction des questionnaires a nécessité de nombreuses réunions du comité d’investigation élargi avec les représentants des associations ainsi que la participation étroite du comité scientifique.</a:t>
            </a:r>
            <a:r>
              <a:rPr lang="fr-FR" dirty="0" smtClean="0">
                <a:effectLst/>
              </a:rPr>
              <a:t>(Annexe 5.1 et Annexe 5.2 : questionnaires)</a:t>
            </a:r>
          </a:p>
          <a:p>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solidFill>
                  <a:prstClr val="black"/>
                </a:solidFill>
                <a:latin typeface="Calibri"/>
              </a:rPr>
              <a:pPr/>
              <a:t>4</a:t>
            </a:fld>
            <a:endParaRPr lang="fr-FR">
              <a:solidFill>
                <a:prstClr val="black"/>
              </a:solidFill>
              <a:latin typeface="Calibri"/>
            </a:endParaRPr>
          </a:p>
        </p:txBody>
      </p:sp>
    </p:spTree>
    <p:extLst>
      <p:ext uri="{BB962C8B-B14F-4D97-AF65-F5344CB8AC3E}">
        <p14:creationId xmlns:p14="http://schemas.microsoft.com/office/powerpoint/2010/main" xmlns="" val="202086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5</a:t>
            </a:fld>
            <a:endParaRPr lang="fr-FR"/>
          </a:p>
        </p:txBody>
      </p:sp>
    </p:spTree>
    <p:extLst>
      <p:ext uri="{BB962C8B-B14F-4D97-AF65-F5344CB8AC3E}">
        <p14:creationId xmlns:p14="http://schemas.microsoft.com/office/powerpoint/2010/main" xmlns="" val="63184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smtClean="0"/>
              <a:t>On note d’emblée que des variables concernant les aspects relationnels avec les professionnels ressortent comme étant des incontournables pour la vie quotidienne des personnes en EVC/EPR. En effet, pour les familles, il est essentiel de : </a:t>
            </a:r>
          </a:p>
          <a:p>
            <a:r>
              <a:rPr lang="fr-FR" sz="1300" dirty="0" smtClean="0"/>
              <a:t>» ne pas rencontrer de conflits avec les équipes, » </a:t>
            </a:r>
          </a:p>
          <a:p>
            <a:r>
              <a:rPr lang="fr-FR" sz="1300" dirty="0" smtClean="0"/>
              <a:t>avoir confiance en elles, » </a:t>
            </a:r>
          </a:p>
          <a:p>
            <a:r>
              <a:rPr lang="fr-FR" sz="1300" dirty="0" smtClean="0"/>
              <a:t>considérer les professionnels comme une seconde famille </a:t>
            </a:r>
          </a:p>
          <a:p>
            <a:r>
              <a:rPr lang="fr-FR" sz="1300" dirty="0" smtClean="0"/>
              <a:t>» se sentir partenaire de la prise en charge en participant notamment à l’élaboration du projet de vie de leur proche. </a:t>
            </a:r>
          </a:p>
          <a:p>
            <a:r>
              <a:rPr lang="fr-FR" sz="1300" dirty="0" smtClean="0"/>
              <a:t>De la même manière, dans l’organisation du quotidien, </a:t>
            </a:r>
          </a:p>
          <a:p>
            <a:r>
              <a:rPr lang="fr-FR" sz="1300" dirty="0" smtClean="0"/>
              <a:t>» des contacts avec d’autres patients de l’unité, </a:t>
            </a:r>
          </a:p>
          <a:p>
            <a:r>
              <a:rPr lang="fr-FR" sz="1300" dirty="0" smtClean="0"/>
              <a:t>» de bénéficier de stimulations sensorielles, le fait d’écouter de la musique, </a:t>
            </a:r>
          </a:p>
          <a:p>
            <a:r>
              <a:rPr lang="fr-FR" sz="1300" dirty="0" smtClean="0"/>
              <a:t>» de bénéficier de séances d’orthophonie ressort comme d’une grande importance au sein du réseau des familles. </a:t>
            </a:r>
          </a:p>
          <a:p>
            <a:r>
              <a:rPr lang="fr-FR" sz="1300" dirty="0" smtClean="0"/>
              <a:t>La perception des moyens est importante également, » notamment des moyens globaux de l’unité </a:t>
            </a:r>
          </a:p>
          <a:p>
            <a:r>
              <a:rPr lang="fr-FR" sz="1300" dirty="0" smtClean="0"/>
              <a:t>» du temps que les professionnels consacrent à leur proche, en terme de kinésithérapie, ainsi qu’en temps d’ assistant de service social.  Mais aussi que l’UD soit située dans un environnement vivant et animé.</a:t>
            </a:r>
          </a:p>
          <a:p>
            <a:r>
              <a:rPr lang="fr-FR" sz="1300" dirty="0" smtClean="0"/>
              <a:t>Certaines variables liées aux caractéristiques personnelles des répondants ressortent comme ayant une influence globale sur le réseau des familles. </a:t>
            </a:r>
          </a:p>
          <a:p>
            <a:r>
              <a:rPr lang="fr-FR" sz="1300" dirty="0" smtClean="0"/>
              <a:t>On sera particulièrement attentif à des aspects psychologiques tels que le fait d’avoir du mal à penser à autre chose qu’au proche, le fait de trouver en soi des ressources nouvelles ou encore avoir le sentiment d’un avenir bouché et incertain. Ce qui signifie que l’état psychologique des répondants à pu influencer leur manière de répondre et donc de se représenter ce qu’il en est du quotidien de leur proche aussi bien sur un versant négatif que positif d’ailleurs. Cet aspect est essentiel car il invite à penser les dispositifs de soins et d’accompagnement de la souffrance des familles qui vivent ces situations</a:t>
            </a:r>
            <a:r>
              <a:rPr lang="fr-FR" dirty="0" smtClean="0">
                <a:effectLst/>
              </a:rPr>
              <a:t> </a:t>
            </a:r>
            <a:endParaRPr lang="fr-FR" sz="1300"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6</a:t>
            </a:fld>
            <a:endParaRPr lang="fr-FR"/>
          </a:p>
        </p:txBody>
      </p:sp>
    </p:spTree>
    <p:extLst>
      <p:ext uri="{BB962C8B-B14F-4D97-AF65-F5344CB8AC3E}">
        <p14:creationId xmlns:p14="http://schemas.microsoft.com/office/powerpoint/2010/main" xmlns="" val="32403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smtClean="0"/>
              <a:t>Diapo : </a:t>
            </a:r>
            <a:r>
              <a:rPr lang="fr-FR" sz="1300" dirty="0" smtClean="0"/>
              <a:t>On peut sur le graphique suivant avoir une idée des attentes des familles au sujet des perspectives d’orientation : en majorité les familles souhaitent que leur proche reste dans l’UD. Cette variable étant d’ailleurs significativement corrélée à la représentation de l’UD « comme lieu de vie pour le proche » (r= .481*), on retrouve aussi une corrélation avec le temps de recul depuis l’accident (r=.254).</a:t>
            </a:r>
          </a:p>
          <a:p>
            <a:r>
              <a:rPr lang="fr-FR" sz="1300" dirty="0" smtClean="0"/>
              <a:t> Pour 28% toutefois, on retrouve la question d’une incertitude quant à l’avenir (cette fois des corrélations négatives avec le lieu de vie ainsi qu’avec le temps de recul par rapport à l’accident sont retrouvées</a:t>
            </a:r>
            <a:r>
              <a:rPr lang="fr-FR" dirty="0" smtClean="0">
                <a:effectLst/>
              </a:rPr>
              <a:t> </a:t>
            </a:r>
          </a:p>
          <a:p>
            <a:pPr defTabSz="495376">
              <a:defRPr/>
            </a:pPr>
            <a:r>
              <a:rPr lang="fr-FR" sz="1300" dirty="0" smtClean="0"/>
              <a:t> Pour 28% toutefois, on retrouve la question d’une incertitude quant à l’avenir (cette fois des corrélations négatives avec le lieu de vie ainsi qu’avec le temps de recul par rapport à l’accident sont retrouvées).</a:t>
            </a:r>
          </a:p>
          <a:p>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7</a:t>
            </a:fld>
            <a:endParaRPr lang="fr-FR"/>
          </a:p>
        </p:txBody>
      </p:sp>
    </p:spTree>
    <p:extLst>
      <p:ext uri="{BB962C8B-B14F-4D97-AF65-F5344CB8AC3E}">
        <p14:creationId xmlns:p14="http://schemas.microsoft.com/office/powerpoint/2010/main" xmlns="" val="236075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smtClean="0"/>
              <a:t> </a:t>
            </a:r>
          </a:p>
          <a:p>
            <a:r>
              <a:rPr lang="fr-FR" sz="1300" b="1" dirty="0" smtClean="0"/>
              <a:t>Diapo : </a:t>
            </a:r>
            <a:r>
              <a:rPr lang="fr-FR" sz="1300" dirty="0" smtClean="0"/>
              <a:t>On peut rejoindre ici les difficultés que peuvent rencontrer les familles dans leur perception de l’avenir. </a:t>
            </a:r>
          </a:p>
          <a:p>
            <a:r>
              <a:rPr lang="fr-FR" sz="1300" dirty="0" smtClean="0"/>
              <a:t>Hors cette notion de projet de vie invite à une projection de ce qui peut se passer dans le futur, futur potentiellement angoissant pour de nombreuses familles qui déclarent « vivre désormais au jour le jour », « ne plus faire de projets ». </a:t>
            </a:r>
          </a:p>
          <a:p>
            <a:r>
              <a:rPr lang="fr-FR" sz="1300" dirty="0" smtClean="0"/>
              <a:t>Le rapport subjectif au temps des familles peut en effet être mis à mal en raison du traumatisme causé par l’événement à l’origine de la situation de leur proche, mais également en raison de  l’intensité de la détresse psychologique dans laquelle elle peuvent se trouver. </a:t>
            </a:r>
          </a:p>
          <a:p>
            <a:r>
              <a:rPr lang="fr-FR" sz="1300" dirty="0" smtClean="0"/>
              <a:t> On retrouve à ce titre de nombreux liens significatifs entre l’incertitude pour l’avenir et les difficultés psychologiques rapportées.</a:t>
            </a:r>
          </a:p>
          <a:p>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8</a:t>
            </a:fld>
            <a:endParaRPr lang="fr-FR"/>
          </a:p>
        </p:txBody>
      </p:sp>
    </p:spTree>
    <p:extLst>
      <p:ext uri="{BB962C8B-B14F-4D97-AF65-F5344CB8AC3E}">
        <p14:creationId xmlns:p14="http://schemas.microsoft.com/office/powerpoint/2010/main" xmlns="" val="3755371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smtClean="0"/>
              <a:t>Un second volet est d’envisager une plus grande participation à la vie sociale par le biais d’activités plus nombreuses et variées</a:t>
            </a:r>
            <a:r>
              <a:rPr lang="fr-FR" sz="1300" dirty="0" smtClean="0"/>
              <a:t> sortant du quotidien des soins qui est une attente très forte des deux côtés. </a:t>
            </a:r>
          </a:p>
          <a:p>
            <a:r>
              <a:rPr lang="fr-FR" sz="1300" dirty="0" smtClean="0"/>
              <a:t>En ouvrant à des perspectives autres que les soins, cela permettrait une plus grande présence auprès des personnes en EVC/EPR, l’une des attentes majeures chez les proches. On a pu noter également la frustration que pouvait entrainer le manque de temps et de moyens chez des professionnels soucieux de pouvoir proposer un au-delà des soins. </a:t>
            </a:r>
          </a:p>
          <a:p>
            <a:r>
              <a:rPr lang="fr-FR" sz="1300" dirty="0" smtClean="0"/>
              <a:t> </a:t>
            </a:r>
          </a:p>
          <a:p>
            <a:r>
              <a:rPr lang="fr-FR" sz="1300" dirty="0" smtClean="0"/>
              <a:t>Voici quelques propositions qui ont pu être formulées notamment par les familles :</a:t>
            </a:r>
          </a:p>
          <a:p>
            <a:r>
              <a:rPr lang="fr-FR" sz="1300" dirty="0" smtClean="0"/>
              <a:t>• Des activités personnalisées autour de la vie quotidienne et en lien avec la personnalité de la personne : « prendre même que cinq minutes pour aller lire le journal » (F09), « aller voir un petit match de foot dans un petit village à côté » (F12). </a:t>
            </a:r>
          </a:p>
          <a:p>
            <a:r>
              <a:rPr lang="fr-FR" sz="1300" dirty="0" smtClean="0"/>
              <a:t>• Des sorties à l’extérieur de l’unité qui sont très recherchées afin de rompre la monotonie de leur quotidien « ils sont toujours enfermés, sortir de la chambre, ça me paraît important quand même » (F10). </a:t>
            </a:r>
          </a:p>
          <a:p>
            <a:r>
              <a:rPr lang="fr-FR" sz="1300" dirty="0" smtClean="0"/>
              <a:t>• Des activités en groupe : A l’intérieur de l’unité plusieurs familles proposent que les patients soient plus souvent regroupés, « parce qu’ils sont chacun dans leur chambre, ils ne se voient pas, ils ne se voient jamais » (F22), « il suffit de les réunir, de leur parler, de leur faire écouter de la musique, de les intéresser à quoi que ce soit » (F16). </a:t>
            </a:r>
          </a:p>
          <a:p>
            <a:r>
              <a:rPr lang="fr-FR" sz="1300" u="sng" dirty="0" smtClean="0"/>
              <a:t>Du côté des professionnels :</a:t>
            </a:r>
            <a:endParaRPr lang="fr-FR" sz="1300" dirty="0" smtClean="0"/>
          </a:p>
          <a:p>
            <a:r>
              <a:rPr lang="fr-FR" sz="1300" dirty="0" smtClean="0"/>
              <a:t>« Leur projet de vie, pour nous ça va être leur confort et essayer de se raccrocher à leurs habitudes de vie, ...d’entretenir au maximum les relations avec les familles et la socialisation. Le fait de faire des activités en groupe, ... de pouvoir entretenir leurs capacités, toujours essayer de les stimuler sur ce qu’on peut voir, ...» (P05). « Leur projet de vie ... je crois que c’est en rapport avec la réalité, des choses de la vie toutes simples » (P15) « ce qui est important c’est que nos patients soient levés très régulièrement, ...qu’ils soient habillés, c’est respecter leur dignité, et ensuite notre souhait c’était que nos patients aient une activité autre, sortir de la chambre, une activité différente tous les jours... là on n’y est pas encore » (P01)</a:t>
            </a:r>
          </a:p>
          <a:p>
            <a:r>
              <a:rPr lang="fr-FR" sz="1300" dirty="0" smtClean="0"/>
              <a:t>« Les projets de vie c’est ça, c’est humaniser, c’est tout ce qui va pouvoir humaniser, nos rapports avec eux ». (P13), « ce n’est pas forcément une finalité, c’est une continuité » (P02), « la meilleure vie pour eux quoi ». (P18) </a:t>
            </a:r>
          </a:p>
          <a:p>
            <a:r>
              <a:rPr lang="fr-FR" sz="1300" dirty="0" smtClean="0"/>
              <a:t> </a:t>
            </a:r>
          </a:p>
          <a:p>
            <a:r>
              <a:rPr lang="fr-FR" sz="1300" b="1" dirty="0" smtClean="0"/>
              <a:t>Dans ce contexte, ils ont été nombreux à envisager que du personnel dédié à l’animation</a:t>
            </a:r>
            <a:r>
              <a:rPr lang="fr-FR" sz="1300" dirty="0" smtClean="0"/>
              <a:t> dans les unités EVC/EPR puisse être intégré. </a:t>
            </a:r>
          </a:p>
          <a:p>
            <a:r>
              <a:rPr lang="fr-FR" sz="1300" dirty="0" smtClean="0"/>
              <a:t>Exemples :</a:t>
            </a:r>
          </a:p>
          <a:p>
            <a:r>
              <a:rPr lang="fr-FR" sz="1300" dirty="0" smtClean="0"/>
              <a:t> </a:t>
            </a:r>
          </a:p>
          <a:p>
            <a:r>
              <a:rPr lang="fr-FR" sz="1300" b="1" dirty="0" smtClean="0"/>
              <a:t>L’élaboration d’un tel projet  ne doit pas être inscrite une fois pour toute mais être réévaluée régulièrement en fonction de l’évolution</a:t>
            </a:r>
            <a:r>
              <a:rPr lang="fr-FR" sz="1300" dirty="0" smtClean="0"/>
              <a:t> de la personne, du cheminement réalisé par la famille, pouvant inclure des perspectives d’orientations nouvelles sans que cela ne soit pour autant systématisé. </a:t>
            </a:r>
          </a:p>
          <a:p>
            <a:endParaRPr lang="fr-FR" dirty="0"/>
          </a:p>
        </p:txBody>
      </p:sp>
      <p:sp>
        <p:nvSpPr>
          <p:cNvPr id="4" name="Espace réservé du numéro de diapositive 3"/>
          <p:cNvSpPr>
            <a:spLocks noGrp="1"/>
          </p:cNvSpPr>
          <p:nvPr>
            <p:ph type="sldNum" sz="quarter" idx="10"/>
          </p:nvPr>
        </p:nvSpPr>
        <p:spPr/>
        <p:txBody>
          <a:bodyPr/>
          <a:lstStyle/>
          <a:p>
            <a:fld id="{05696E98-5A0C-0345-A468-630E2D73F236}" type="slidenum">
              <a:rPr lang="fr-FR" smtClean="0"/>
              <a:pPr/>
              <a:t>9</a:t>
            </a:fld>
            <a:endParaRPr lang="fr-FR"/>
          </a:p>
        </p:txBody>
      </p:sp>
    </p:spTree>
    <p:extLst>
      <p:ext uri="{BB962C8B-B14F-4D97-AF65-F5344CB8AC3E}">
        <p14:creationId xmlns:p14="http://schemas.microsoft.com/office/powerpoint/2010/main" xmlns="" val="18487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5" name="Espace réservé du pied de page 4"/>
          <p:cNvSpPr>
            <a:spLocks noGrp="1"/>
          </p:cNvSpPr>
          <p:nvPr>
            <p:ph type="ftr" sz="quarter" idx="11"/>
          </p:nvPr>
        </p:nvSpPr>
        <p:spPr/>
        <p:txBody>
          <a:bodyPr/>
          <a:lstStyle/>
          <a:p>
            <a:r>
              <a:rPr lang="fr-FR" smtClean="0"/>
              <a:t>BOISSEL LEBLOND PETIT TASSEAU VERIN </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85362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5" name="Espace réservé du pied de page 4"/>
          <p:cNvSpPr>
            <a:spLocks noGrp="1"/>
          </p:cNvSpPr>
          <p:nvPr>
            <p:ph type="ftr" sz="quarter" idx="11"/>
          </p:nvPr>
        </p:nvSpPr>
        <p:spPr/>
        <p:txBody>
          <a:bodyPr/>
          <a:lstStyle/>
          <a:p>
            <a:r>
              <a:rPr lang="fr-FR" smtClean="0"/>
              <a:t>BOISSEL LEBLOND PETIT TASSEAU VERIN </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386371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5" name="Espace réservé du pied de page 4"/>
          <p:cNvSpPr>
            <a:spLocks noGrp="1"/>
          </p:cNvSpPr>
          <p:nvPr>
            <p:ph type="ftr" sz="quarter" idx="11"/>
          </p:nvPr>
        </p:nvSpPr>
        <p:spPr/>
        <p:txBody>
          <a:bodyPr/>
          <a:lstStyle/>
          <a:p>
            <a:r>
              <a:rPr lang="fr-FR" smtClean="0"/>
              <a:t>BOISSEL LEBLOND PETIT TASSEAU VERIN </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198974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5" name="Espace réservé du pied de page 4"/>
          <p:cNvSpPr>
            <a:spLocks noGrp="1"/>
          </p:cNvSpPr>
          <p:nvPr>
            <p:ph type="ftr" sz="quarter" idx="11"/>
          </p:nvPr>
        </p:nvSpPr>
        <p:spPr/>
        <p:txBody>
          <a:bodyPr/>
          <a:lstStyle/>
          <a:p>
            <a:r>
              <a:rPr lang="fr-FR" smtClean="0"/>
              <a:t>BOISSEL LEBLOND PETIT TASSEAU VERIN </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81147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5" name="Espace réservé du pied de page 4"/>
          <p:cNvSpPr>
            <a:spLocks noGrp="1"/>
          </p:cNvSpPr>
          <p:nvPr>
            <p:ph type="ftr" sz="quarter" idx="11"/>
          </p:nvPr>
        </p:nvSpPr>
        <p:spPr/>
        <p:txBody>
          <a:bodyPr/>
          <a:lstStyle/>
          <a:p>
            <a:r>
              <a:rPr lang="fr-FR" smtClean="0"/>
              <a:t>BOISSEL LEBLOND PETIT TASSEAU VERIN </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348357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FTC 22 11 19</a:t>
            </a:r>
            <a:endParaRPr lang="fr-FR"/>
          </a:p>
        </p:txBody>
      </p:sp>
      <p:sp>
        <p:nvSpPr>
          <p:cNvPr id="6" name="Espace réservé du pied de page 5"/>
          <p:cNvSpPr>
            <a:spLocks noGrp="1"/>
          </p:cNvSpPr>
          <p:nvPr>
            <p:ph type="ftr" sz="quarter" idx="11"/>
          </p:nvPr>
        </p:nvSpPr>
        <p:spPr/>
        <p:txBody>
          <a:bodyPr/>
          <a:lstStyle/>
          <a:p>
            <a:r>
              <a:rPr lang="fr-FR" smtClean="0"/>
              <a:t>BOISSEL LEBLOND PETIT TASSEAU VERIN </a:t>
            </a:r>
            <a:endParaRPr lang="fr-FR"/>
          </a:p>
        </p:txBody>
      </p:sp>
      <p:sp>
        <p:nvSpPr>
          <p:cNvPr id="7" name="Espace réservé du numéro de diapositive 6"/>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409413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FTC 22 11 19</a:t>
            </a:r>
            <a:endParaRPr lang="fr-FR"/>
          </a:p>
        </p:txBody>
      </p:sp>
      <p:sp>
        <p:nvSpPr>
          <p:cNvPr id="8" name="Espace réservé du pied de page 7"/>
          <p:cNvSpPr>
            <a:spLocks noGrp="1"/>
          </p:cNvSpPr>
          <p:nvPr>
            <p:ph type="ftr" sz="quarter" idx="11"/>
          </p:nvPr>
        </p:nvSpPr>
        <p:spPr/>
        <p:txBody>
          <a:bodyPr/>
          <a:lstStyle/>
          <a:p>
            <a:r>
              <a:rPr lang="fr-FR" smtClean="0"/>
              <a:t>BOISSEL LEBLOND PETIT TASSEAU VERIN </a:t>
            </a:r>
            <a:endParaRPr lang="fr-FR"/>
          </a:p>
        </p:txBody>
      </p:sp>
      <p:sp>
        <p:nvSpPr>
          <p:cNvPr id="9" name="Espace réservé du numéro de diapositive 8"/>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70943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pied de page 3"/>
          <p:cNvSpPr>
            <a:spLocks noGrp="1"/>
          </p:cNvSpPr>
          <p:nvPr>
            <p:ph type="ftr" sz="quarter" idx="11"/>
          </p:nvPr>
        </p:nvSpPr>
        <p:spPr/>
        <p:txBody>
          <a:bodyPr/>
          <a:lstStyle/>
          <a:p>
            <a:r>
              <a:rPr lang="fr-FR" smtClean="0"/>
              <a:t>BOISSEL LEBLOND PETIT TASSEAU VERIN </a:t>
            </a:r>
            <a:endParaRPr lang="fr-FR"/>
          </a:p>
        </p:txBody>
      </p:sp>
      <p:sp>
        <p:nvSpPr>
          <p:cNvPr id="5" name="Espace réservé du numéro de diapositive 4"/>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154100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FTC 22 11 19</a:t>
            </a:r>
            <a:endParaRPr lang="fr-FR"/>
          </a:p>
        </p:txBody>
      </p:sp>
      <p:sp>
        <p:nvSpPr>
          <p:cNvPr id="3" name="Espace réservé du pied de page 2"/>
          <p:cNvSpPr>
            <a:spLocks noGrp="1"/>
          </p:cNvSpPr>
          <p:nvPr>
            <p:ph type="ftr" sz="quarter" idx="11"/>
          </p:nvPr>
        </p:nvSpPr>
        <p:spPr/>
        <p:txBody>
          <a:bodyPr/>
          <a:lstStyle/>
          <a:p>
            <a:r>
              <a:rPr lang="fr-FR" smtClean="0"/>
              <a:t>BOISSEL LEBLOND PETIT TASSEAU VERIN </a:t>
            </a:r>
            <a:endParaRPr lang="fr-FR"/>
          </a:p>
        </p:txBody>
      </p:sp>
      <p:sp>
        <p:nvSpPr>
          <p:cNvPr id="4" name="Espace réservé du numéro de diapositive 3"/>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279139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FTC 22 11 19</a:t>
            </a:r>
            <a:endParaRPr lang="fr-FR"/>
          </a:p>
        </p:txBody>
      </p:sp>
      <p:sp>
        <p:nvSpPr>
          <p:cNvPr id="6" name="Espace réservé du pied de page 5"/>
          <p:cNvSpPr>
            <a:spLocks noGrp="1"/>
          </p:cNvSpPr>
          <p:nvPr>
            <p:ph type="ftr" sz="quarter" idx="11"/>
          </p:nvPr>
        </p:nvSpPr>
        <p:spPr/>
        <p:txBody>
          <a:bodyPr/>
          <a:lstStyle/>
          <a:p>
            <a:r>
              <a:rPr lang="fr-FR" smtClean="0"/>
              <a:t>BOISSEL LEBLOND PETIT TASSEAU VERIN </a:t>
            </a:r>
            <a:endParaRPr lang="fr-FR"/>
          </a:p>
        </p:txBody>
      </p:sp>
      <p:sp>
        <p:nvSpPr>
          <p:cNvPr id="7" name="Espace réservé du numéro de diapositive 6"/>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285347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FTC 22 11 19</a:t>
            </a:r>
            <a:endParaRPr lang="fr-FR"/>
          </a:p>
        </p:txBody>
      </p:sp>
      <p:sp>
        <p:nvSpPr>
          <p:cNvPr id="6" name="Espace réservé du pied de page 5"/>
          <p:cNvSpPr>
            <a:spLocks noGrp="1"/>
          </p:cNvSpPr>
          <p:nvPr>
            <p:ph type="ftr" sz="quarter" idx="11"/>
          </p:nvPr>
        </p:nvSpPr>
        <p:spPr/>
        <p:txBody>
          <a:bodyPr/>
          <a:lstStyle/>
          <a:p>
            <a:r>
              <a:rPr lang="fr-FR" smtClean="0"/>
              <a:t>BOISSEL LEBLOND PETIT TASSEAU VERIN </a:t>
            </a:r>
            <a:endParaRPr lang="fr-FR"/>
          </a:p>
        </p:txBody>
      </p:sp>
      <p:sp>
        <p:nvSpPr>
          <p:cNvPr id="7" name="Espace réservé du numéro de diapositive 6"/>
          <p:cNvSpPr>
            <a:spLocks noGrp="1"/>
          </p:cNvSpPr>
          <p:nvPr>
            <p:ph type="sldNum" sz="quarter" idx="12"/>
          </p:nvPr>
        </p:nvSpPr>
        <p:spPr/>
        <p:txBody>
          <a:body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106666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FTC 22 11 19</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BOISSEL LEBLOND PETIT TASSEAU VERIN </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702F9-7410-DE4A-83BA-9BED49E6104F}" type="slidenum">
              <a:rPr lang="fr-FR" smtClean="0"/>
              <a:pPr/>
              <a:t>‹N°›</a:t>
            </a:fld>
            <a:endParaRPr lang="fr-FR"/>
          </a:p>
        </p:txBody>
      </p:sp>
    </p:spTree>
    <p:extLst>
      <p:ext uri="{BB962C8B-B14F-4D97-AF65-F5344CB8AC3E}">
        <p14:creationId xmlns:p14="http://schemas.microsoft.com/office/powerpoint/2010/main" xmlns="" val="1763166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05276"/>
            <a:ext cx="8686800" cy="1392384"/>
          </a:xfrm>
        </p:spPr>
        <p:txBody>
          <a:bodyPr>
            <a:normAutofit/>
          </a:bodyPr>
          <a:lstStyle/>
          <a:p>
            <a:r>
              <a:rPr lang="fr-FR" sz="3200" dirty="0" smtClean="0"/>
              <a:t>Les unités dédiées:</a:t>
            </a:r>
            <a:br>
              <a:rPr lang="fr-FR" sz="3200" dirty="0" smtClean="0"/>
            </a:br>
            <a:r>
              <a:rPr lang="fr-FR" sz="3200" dirty="0" smtClean="0"/>
              <a:t>points à retenir à partir de l’enquête </a:t>
            </a:r>
            <a:endParaRPr lang="fr-FR" sz="3200" dirty="0"/>
          </a:p>
        </p:txBody>
      </p:sp>
      <p:pic>
        <p:nvPicPr>
          <p:cNvPr id="9" name="Espace réservé du contenu 8" descr="thumb_IMG_8150_1024.jpg"/>
          <p:cNvPicPr>
            <a:picLocks noGrp="1" noChangeAspect="1"/>
          </p:cNvPicPr>
          <p:nvPr>
            <p:ph sz="half" idx="1"/>
          </p:nvPr>
        </p:nvPicPr>
        <p:blipFill>
          <a:blip r:embed="rId3">
            <a:extLst>
              <a:ext uri="{28A0092B-C50C-407E-A947-70E740481C1C}">
                <a14:useLocalDpi xmlns:a14="http://schemas.microsoft.com/office/drawing/2010/main" xmlns="" val="0"/>
              </a:ext>
            </a:extLst>
          </a:blip>
          <a:srcRect l="16538" r="16538"/>
          <a:stretch>
            <a:fillRect/>
          </a:stretch>
        </p:blipFill>
        <p:spPr>
          <a:xfrm>
            <a:off x="457200" y="1597660"/>
            <a:ext cx="4038600" cy="4526280"/>
          </a:xfrm>
        </p:spPr>
      </p:pic>
      <p:pic>
        <p:nvPicPr>
          <p:cNvPr id="8" name="Image 7"/>
          <p:cNvPicPr>
            <a:picLocks noChangeAspect="1"/>
          </p:cNvPicPr>
          <p:nvPr/>
        </p:nvPicPr>
        <p:blipFill>
          <a:blip r:embed="rId4"/>
          <a:stretch>
            <a:fillRect/>
          </a:stretch>
        </p:blipFill>
        <p:spPr>
          <a:xfrm>
            <a:off x="4866571" y="1597660"/>
            <a:ext cx="2306457" cy="833814"/>
          </a:xfrm>
          <a:prstGeom prst="rect">
            <a:avLst/>
          </a:prstGeom>
        </p:spPr>
      </p:pic>
      <p:pic>
        <p:nvPicPr>
          <p:cNvPr id="10" name="Image 9"/>
          <p:cNvPicPr>
            <a:picLocks noChangeAspect="1"/>
          </p:cNvPicPr>
          <p:nvPr/>
        </p:nvPicPr>
        <p:blipFill>
          <a:blip r:embed="rId5"/>
          <a:stretch>
            <a:fillRect/>
          </a:stretch>
        </p:blipFill>
        <p:spPr>
          <a:xfrm>
            <a:off x="4495801" y="2730347"/>
            <a:ext cx="4507940" cy="1130453"/>
          </a:xfrm>
          <a:prstGeom prst="rect">
            <a:avLst/>
          </a:prstGeom>
        </p:spPr>
      </p:pic>
      <p:pic>
        <p:nvPicPr>
          <p:cNvPr id="11" name="Image 10"/>
          <p:cNvPicPr>
            <a:picLocks noChangeAspect="1"/>
          </p:cNvPicPr>
          <p:nvPr/>
        </p:nvPicPr>
        <p:blipFill>
          <a:blip r:embed="rId6"/>
          <a:stretch>
            <a:fillRect/>
          </a:stretch>
        </p:blipFill>
        <p:spPr>
          <a:xfrm>
            <a:off x="4563646" y="3860800"/>
            <a:ext cx="3532768" cy="1127290"/>
          </a:xfrm>
          <a:prstGeom prst="rect">
            <a:avLst/>
          </a:prstGeom>
        </p:spPr>
      </p:pic>
      <p:pic>
        <p:nvPicPr>
          <p:cNvPr id="12" name="Image 11"/>
          <p:cNvPicPr>
            <a:picLocks noChangeAspect="1"/>
          </p:cNvPicPr>
          <p:nvPr/>
        </p:nvPicPr>
        <p:blipFill>
          <a:blip r:embed="rId7"/>
          <a:stretch>
            <a:fillRect/>
          </a:stretch>
        </p:blipFill>
        <p:spPr>
          <a:xfrm>
            <a:off x="5812841" y="5079390"/>
            <a:ext cx="1321410" cy="1321410"/>
          </a:xfrm>
          <a:prstGeom prst="rect">
            <a:avLst/>
          </a:prstGeom>
        </p:spPr>
      </p:pic>
      <p:sp>
        <p:nvSpPr>
          <p:cNvPr id="13" name="Espace réservé du numéro de diapositive 12"/>
          <p:cNvSpPr>
            <a:spLocks noGrp="1"/>
          </p:cNvSpPr>
          <p:nvPr>
            <p:ph type="sldNum" sz="quarter" idx="12"/>
          </p:nvPr>
        </p:nvSpPr>
        <p:spPr/>
        <p:txBody>
          <a:bodyPr/>
          <a:lstStyle/>
          <a:p>
            <a:fld id="{305B76C9-54C7-904A-989E-5B67DD68755F}" type="slidenum">
              <a:rPr lang="fr-FR" smtClean="0"/>
              <a:pPr/>
              <a:t>1</a:t>
            </a:fld>
            <a:endParaRPr lang="fr-FR"/>
          </a:p>
        </p:txBody>
      </p:sp>
      <p:sp>
        <p:nvSpPr>
          <p:cNvPr id="14" name="Espace réservé de la date 13"/>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1084616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Des éléments </a:t>
            </a:r>
            <a:r>
              <a:rPr lang="fr-FR" dirty="0" smtClean="0"/>
              <a:t>structurants </a:t>
            </a:r>
            <a:br>
              <a:rPr lang="fr-FR" dirty="0" smtClean="0"/>
            </a:br>
            <a:r>
              <a:rPr lang="fr-FR" dirty="0" smtClean="0"/>
              <a:t>Professionnels</a:t>
            </a:r>
            <a:endParaRPr lang="fr-FR" dirty="0"/>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numéro de diapositive 3"/>
          <p:cNvSpPr>
            <a:spLocks noGrp="1"/>
          </p:cNvSpPr>
          <p:nvPr>
            <p:ph type="sldNum" sz="quarter" idx="11"/>
          </p:nvPr>
        </p:nvSpPr>
        <p:spPr/>
        <p:txBody>
          <a:bodyPr/>
          <a:lstStyle/>
          <a:p>
            <a:fld id="{B29EF713-5739-5D46-B4FF-65A36EC73491}" type="slidenum">
              <a:rPr lang="fr-FR" smtClean="0"/>
              <a:pPr/>
              <a:t>10</a:t>
            </a:fld>
            <a:endParaRPr lang="fr-FR"/>
          </a:p>
        </p:txBody>
      </p:sp>
      <p:graphicFrame>
        <p:nvGraphicFramePr>
          <p:cNvPr id="7" name="Espace réservé du contenu 3"/>
          <p:cNvGraphicFramePr>
            <a:graphicFrameLocks/>
          </p:cNvGraphicFramePr>
          <p:nvPr>
            <p:extLst>
              <p:ext uri="{D42A27DB-BD31-4B8C-83A1-F6EECF244321}">
                <p14:modId xmlns:p14="http://schemas.microsoft.com/office/powerpoint/2010/main" xmlns="" val="133488683"/>
              </p:ext>
            </p:extLst>
          </p:nvPr>
        </p:nvGraphicFramePr>
        <p:xfrm>
          <a:off x="296333" y="1411112"/>
          <a:ext cx="8734778" cy="4854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35326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relations familles/professionnels:</a:t>
            </a:r>
            <a:br>
              <a:rPr lang="fr-FR" sz="3200" dirty="0"/>
            </a:br>
            <a:r>
              <a:rPr lang="fr-FR" sz="3200" dirty="0"/>
              <a:t>Les difficultés perçues par les </a:t>
            </a:r>
            <a:r>
              <a:rPr lang="fr-FR" sz="3200" dirty="0" smtClean="0"/>
              <a:t>professionnels</a:t>
            </a:r>
            <a:endParaRPr lang="fr-FR" sz="3200" dirty="0"/>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numéro de diapositive 3"/>
          <p:cNvSpPr>
            <a:spLocks noGrp="1"/>
          </p:cNvSpPr>
          <p:nvPr>
            <p:ph type="sldNum" sz="quarter" idx="11"/>
          </p:nvPr>
        </p:nvSpPr>
        <p:spPr/>
        <p:txBody>
          <a:bodyPr/>
          <a:lstStyle/>
          <a:p>
            <a:fld id="{B29EF713-5739-5D46-B4FF-65A36EC73491}" type="slidenum">
              <a:rPr lang="fr-FR" smtClean="0"/>
              <a:pPr/>
              <a:t>11</a:t>
            </a:fld>
            <a:endParaRPr lang="fr-FR"/>
          </a:p>
        </p:txBody>
      </p:sp>
      <p:graphicFrame>
        <p:nvGraphicFramePr>
          <p:cNvPr id="6" name="Diagramme 5"/>
          <p:cNvGraphicFramePr/>
          <p:nvPr>
            <p:extLst>
              <p:ext uri="{D42A27DB-BD31-4B8C-83A1-F6EECF244321}">
                <p14:modId xmlns:p14="http://schemas.microsoft.com/office/powerpoint/2010/main" xmlns="" val="2628594291"/>
              </p:ext>
            </p:extLst>
          </p:nvPr>
        </p:nvGraphicFramePr>
        <p:xfrm>
          <a:off x="457200" y="1600200"/>
          <a:ext cx="8382000" cy="4908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17710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p:txBody>
          <a:bodyPr>
            <a:normAutofit fontScale="92500" lnSpcReduction="20000"/>
          </a:bodyPr>
          <a:lstStyle/>
          <a:p>
            <a:r>
              <a:rPr lang="fr-FR" dirty="0" smtClean="0"/>
              <a:t>Les points incontournables pour les familles </a:t>
            </a:r>
            <a:endParaRPr lang="fr-FR" dirty="0"/>
          </a:p>
        </p:txBody>
      </p:sp>
      <p:sp>
        <p:nvSpPr>
          <p:cNvPr id="9" name="Espace réservé du texte 8"/>
          <p:cNvSpPr>
            <a:spLocks noGrp="1"/>
          </p:cNvSpPr>
          <p:nvPr>
            <p:ph type="body" sz="half" idx="3"/>
          </p:nvPr>
        </p:nvSpPr>
        <p:spPr/>
        <p:txBody>
          <a:bodyPr>
            <a:normAutofit fontScale="92500" lnSpcReduction="20000"/>
          </a:bodyPr>
          <a:lstStyle/>
          <a:p>
            <a:r>
              <a:rPr lang="fr-FR" dirty="0"/>
              <a:t>Les points incontournables pour </a:t>
            </a:r>
            <a:r>
              <a:rPr lang="fr-FR" dirty="0" smtClean="0"/>
              <a:t>les professionnels</a:t>
            </a:r>
            <a:endParaRPr lang="fr-FR" dirty="0"/>
          </a:p>
        </p:txBody>
      </p:sp>
      <p:sp>
        <p:nvSpPr>
          <p:cNvPr id="6" name="Titre 5"/>
          <p:cNvSpPr>
            <a:spLocks noGrp="1"/>
          </p:cNvSpPr>
          <p:nvPr>
            <p:ph type="title"/>
          </p:nvPr>
        </p:nvSpPr>
        <p:spPr>
          <a:xfrm>
            <a:off x="457200" y="355599"/>
            <a:ext cx="8229600" cy="802281"/>
          </a:xfrm>
        </p:spPr>
        <p:txBody>
          <a:bodyPr>
            <a:normAutofit/>
          </a:bodyPr>
          <a:lstStyle/>
          <a:p>
            <a:r>
              <a:rPr lang="fr-FR" dirty="0" smtClean="0"/>
              <a:t>Perspectives</a:t>
            </a:r>
            <a:endParaRPr lang="fr-FR" dirty="0"/>
          </a:p>
        </p:txBody>
      </p:sp>
      <p:sp>
        <p:nvSpPr>
          <p:cNvPr id="8" name="Espace réservé du contenu 7"/>
          <p:cNvSpPr>
            <a:spLocks noGrp="1"/>
          </p:cNvSpPr>
          <p:nvPr>
            <p:ph sz="quarter" idx="2"/>
          </p:nvPr>
        </p:nvSpPr>
        <p:spPr>
          <a:xfrm>
            <a:off x="604837" y="2362201"/>
            <a:ext cx="4040188" cy="4038600"/>
          </a:xfrm>
        </p:spPr>
        <p:txBody>
          <a:bodyPr>
            <a:normAutofit fontScale="70000" lnSpcReduction="20000"/>
          </a:bodyPr>
          <a:lstStyle/>
          <a:p>
            <a:pPr marL="342900" indent="-342900">
              <a:buFont typeface="Wingdings" charset="2"/>
              <a:buChar char="q"/>
            </a:pPr>
            <a:r>
              <a:rPr lang="fr-FR" dirty="0" smtClean="0"/>
              <a:t>Ne pas rencontrer de conflits avec les équipes, </a:t>
            </a:r>
          </a:p>
          <a:p>
            <a:pPr marL="342900" indent="-342900">
              <a:buFont typeface="Wingdings" charset="2"/>
              <a:buChar char="q"/>
            </a:pPr>
            <a:r>
              <a:rPr lang="fr-FR" dirty="0" smtClean="0"/>
              <a:t>Avoir confiance en elles  </a:t>
            </a:r>
          </a:p>
          <a:p>
            <a:pPr marL="342900" indent="-342900">
              <a:buFont typeface="Wingdings" charset="2"/>
              <a:buChar char="q"/>
            </a:pPr>
            <a:r>
              <a:rPr lang="fr-FR" dirty="0" smtClean="0"/>
              <a:t>Se sentir partenaire de la prise en charge </a:t>
            </a:r>
            <a:r>
              <a:rPr lang="fr-FR" dirty="0"/>
              <a:t>en participant notamment à l’élaboration du projet de vie de leur proche </a:t>
            </a:r>
            <a:endParaRPr lang="fr-FR" dirty="0" smtClean="0"/>
          </a:p>
          <a:p>
            <a:pPr marL="0" indent="-411480">
              <a:buFont typeface="Wingdings" charset="2"/>
              <a:buChar char="q"/>
            </a:pPr>
            <a:r>
              <a:rPr lang="fr-FR" dirty="0" smtClean="0"/>
              <a:t>Avenir au sein de l’unité dédiée pour le proche</a:t>
            </a:r>
          </a:p>
          <a:p>
            <a:pPr marL="342900" indent="-342900">
              <a:buFont typeface="Wingdings" charset="2"/>
              <a:buChar char="q"/>
            </a:pPr>
            <a:r>
              <a:rPr lang="fr-FR" dirty="0" smtClean="0"/>
              <a:t>Contacts avec d’autres patients de l’unité</a:t>
            </a:r>
          </a:p>
          <a:p>
            <a:pPr marL="342900" indent="-342900">
              <a:buFont typeface="Wingdings" charset="2"/>
              <a:buChar char="q"/>
            </a:pPr>
            <a:r>
              <a:rPr lang="fr-FR" dirty="0" smtClean="0"/>
              <a:t>Bénéficier de stimulations sensorielles pour le proche</a:t>
            </a:r>
          </a:p>
          <a:p>
            <a:pPr marL="342900" indent="-342900">
              <a:buFont typeface="Wingdings" charset="2"/>
              <a:buChar char="q"/>
            </a:pPr>
            <a:r>
              <a:rPr lang="fr-FR" dirty="0" smtClean="0"/>
              <a:t>Moyens en personnel</a:t>
            </a:r>
          </a:p>
          <a:p>
            <a:pPr marL="754380" lvl="1" indent="-342900">
              <a:buFont typeface="Wingdings" charset="2"/>
              <a:buChar char="q"/>
            </a:pPr>
            <a:r>
              <a:rPr lang="fr-FR" dirty="0" smtClean="0"/>
              <a:t>Kinésithérapie</a:t>
            </a:r>
          </a:p>
          <a:p>
            <a:pPr marL="754380" lvl="1" indent="-342900">
              <a:buFont typeface="Wingdings" charset="2"/>
              <a:buChar char="q"/>
            </a:pPr>
            <a:r>
              <a:rPr lang="fr-FR" dirty="0" smtClean="0"/>
              <a:t>Assistant de service social. </a:t>
            </a:r>
          </a:p>
          <a:p>
            <a:pPr>
              <a:buFont typeface="Wingdings" charset="2"/>
              <a:buChar char="q"/>
            </a:pPr>
            <a:endParaRPr lang="fr-FR" dirty="0"/>
          </a:p>
        </p:txBody>
      </p:sp>
      <p:sp>
        <p:nvSpPr>
          <p:cNvPr id="10" name="Espace réservé du contenu 9"/>
          <p:cNvSpPr>
            <a:spLocks noGrp="1"/>
          </p:cNvSpPr>
          <p:nvPr>
            <p:ph sz="quarter" idx="4"/>
          </p:nvPr>
        </p:nvSpPr>
        <p:spPr/>
        <p:txBody>
          <a:bodyPr>
            <a:normAutofit fontScale="70000" lnSpcReduction="20000"/>
          </a:bodyPr>
          <a:lstStyle/>
          <a:p>
            <a:pPr>
              <a:buFont typeface="Wingdings" charset="2"/>
              <a:buChar char="q"/>
            </a:pPr>
            <a:r>
              <a:rPr lang="fr-FR" dirty="0" smtClean="0"/>
              <a:t>Participation </a:t>
            </a:r>
            <a:r>
              <a:rPr lang="fr-FR" dirty="0"/>
              <a:t>des familles à l’élaboration du projet de vie, </a:t>
            </a:r>
            <a:endParaRPr lang="fr-FR" dirty="0" smtClean="0"/>
          </a:p>
          <a:p>
            <a:pPr>
              <a:buFont typeface="Wingdings" charset="2"/>
              <a:buChar char="q"/>
            </a:pPr>
            <a:r>
              <a:rPr lang="fr-FR" dirty="0"/>
              <a:t>P</a:t>
            </a:r>
            <a:r>
              <a:rPr lang="fr-FR" dirty="0" smtClean="0"/>
              <a:t>rojet personnalisé et en lien avec les goût et la personnalité des personnes </a:t>
            </a:r>
          </a:p>
          <a:p>
            <a:pPr>
              <a:buFont typeface="Wingdings" charset="2"/>
              <a:buChar char="q"/>
            </a:pPr>
            <a:r>
              <a:rPr lang="fr-FR" dirty="0" smtClean="0"/>
              <a:t>Existence </a:t>
            </a:r>
            <a:r>
              <a:rPr lang="fr-FR" dirty="0"/>
              <a:t>de discussions dès l’admission sur les conduites à tenir en cas d’aggravation de l’état de santé du proche, </a:t>
            </a:r>
          </a:p>
          <a:p>
            <a:pPr>
              <a:buFont typeface="Wingdings" charset="2"/>
              <a:buChar char="q"/>
            </a:pPr>
            <a:r>
              <a:rPr lang="fr-FR" dirty="0"/>
              <a:t>S</a:t>
            </a:r>
            <a:r>
              <a:rPr lang="fr-FR" dirty="0" smtClean="0"/>
              <a:t>outien </a:t>
            </a:r>
            <a:r>
              <a:rPr lang="fr-FR" dirty="0"/>
              <a:t>psychologique au sein de </a:t>
            </a:r>
            <a:r>
              <a:rPr lang="fr-FR" dirty="0" smtClean="0"/>
              <a:t>l’unité</a:t>
            </a:r>
            <a:r>
              <a:rPr lang="fr-FR" dirty="0"/>
              <a:t> </a:t>
            </a:r>
            <a:r>
              <a:rPr lang="fr-FR" dirty="0" smtClean="0"/>
              <a:t>pour les familles</a:t>
            </a:r>
          </a:p>
          <a:p>
            <a:pPr>
              <a:buFont typeface="Wingdings" charset="2"/>
              <a:buChar char="q"/>
            </a:pPr>
            <a:r>
              <a:rPr lang="fr-FR" dirty="0"/>
              <a:t>D</a:t>
            </a:r>
            <a:r>
              <a:rPr lang="fr-FR" dirty="0" smtClean="0"/>
              <a:t>es </a:t>
            </a:r>
            <a:r>
              <a:rPr lang="fr-FR" dirty="0"/>
              <a:t>moyens en matière </a:t>
            </a:r>
            <a:r>
              <a:rPr lang="fr-FR" dirty="0" smtClean="0"/>
              <a:t>d’activités</a:t>
            </a:r>
          </a:p>
          <a:p>
            <a:pPr>
              <a:buFont typeface="Wingdings" charset="2"/>
              <a:buChar char="q"/>
            </a:pPr>
            <a:r>
              <a:rPr lang="fr-FR" dirty="0"/>
              <a:t>F</a:t>
            </a:r>
            <a:r>
              <a:rPr lang="fr-FR" dirty="0" smtClean="0"/>
              <a:t>ormation </a:t>
            </a:r>
            <a:r>
              <a:rPr lang="fr-FR" dirty="0"/>
              <a:t>du personnel</a:t>
            </a:r>
          </a:p>
          <a:p>
            <a:pPr>
              <a:buFont typeface="Wingdings" charset="2"/>
              <a:buChar char="q"/>
            </a:pPr>
            <a:r>
              <a:rPr lang="fr-FR" dirty="0" smtClean="0"/>
              <a:t>Moyens en rééducation </a:t>
            </a:r>
            <a:endParaRPr lang="fr-FR" dirty="0"/>
          </a:p>
          <a:p>
            <a:pPr lvl="1">
              <a:buFont typeface="Wingdings" charset="2"/>
              <a:buChar char="q"/>
            </a:pPr>
            <a:r>
              <a:rPr lang="fr-FR" dirty="0" smtClean="0"/>
              <a:t>Kinésithérapeute </a:t>
            </a:r>
          </a:p>
          <a:p>
            <a:pPr lvl="1">
              <a:buFont typeface="Wingdings" charset="2"/>
              <a:buChar char="q"/>
            </a:pPr>
            <a:r>
              <a:rPr lang="fr-FR" dirty="0"/>
              <a:t>E</a:t>
            </a:r>
            <a:r>
              <a:rPr lang="fr-FR" dirty="0" smtClean="0"/>
              <a:t>rgothérapeute </a:t>
            </a:r>
          </a:p>
        </p:txBody>
      </p:sp>
      <p:sp>
        <p:nvSpPr>
          <p:cNvPr id="4" name="Espace réservé du numéro de diapositive 3"/>
          <p:cNvSpPr>
            <a:spLocks noGrp="1"/>
          </p:cNvSpPr>
          <p:nvPr>
            <p:ph type="sldNum" sz="quarter" idx="12"/>
          </p:nvPr>
        </p:nvSpPr>
        <p:spPr/>
        <p:txBody>
          <a:bodyPr/>
          <a:lstStyle/>
          <a:p>
            <a:fld id="{B29EF713-5739-5D46-B4FF-65A36EC73491}" type="slidenum">
              <a:rPr lang="uk-UA" smtClean="0">
                <a:solidFill>
                  <a:srgbClr val="1F497D">
                    <a:shade val="90000"/>
                  </a:srgbClr>
                </a:solidFill>
                <a:latin typeface="Constantia"/>
              </a:rPr>
              <a:pPr/>
              <a:t>12</a:t>
            </a:fld>
            <a:endParaRPr lang="uk-UA">
              <a:solidFill>
                <a:srgbClr val="1F497D">
                  <a:shade val="90000"/>
                </a:srgbClr>
              </a:solidFill>
              <a:latin typeface="Constantia"/>
            </a:endParaRPr>
          </a:p>
        </p:txBody>
      </p:sp>
      <p:sp>
        <p:nvSpPr>
          <p:cNvPr id="2" name="Espace réservé de la date 1"/>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40494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Dix points a retenir </a:t>
            </a:r>
            <a:endParaRPr lang="fr-FR" dirty="0"/>
          </a:p>
        </p:txBody>
      </p:sp>
      <p:sp>
        <p:nvSpPr>
          <p:cNvPr id="4" name="Espace réservé du texte 3"/>
          <p:cNvSpPr>
            <a:spLocks noGrp="1"/>
          </p:cNvSpPr>
          <p:nvPr>
            <p:ph type="body" idx="1"/>
          </p:nvPr>
        </p:nvSpPr>
        <p:spPr/>
        <p:txBody>
          <a:bodyPr/>
          <a:lstStyle/>
          <a:p>
            <a:endParaRPr lang="fr-FR"/>
          </a:p>
        </p:txBody>
      </p:sp>
      <p:sp>
        <p:nvSpPr>
          <p:cNvPr id="5" name="Espace réservé de la date 4"/>
          <p:cNvSpPr>
            <a:spLocks noGrp="1"/>
          </p:cNvSpPr>
          <p:nvPr>
            <p:ph type="dt" sz="half" idx="10"/>
          </p:nvPr>
        </p:nvSpPr>
        <p:spPr/>
        <p:txBody>
          <a:bodyPr/>
          <a:lstStyle/>
          <a:p>
            <a:r>
              <a:rPr lang="fr-FR" smtClean="0"/>
              <a:t>FTC 22 11 19</a:t>
            </a:r>
            <a:endParaRPr lang="fr-FR"/>
          </a:p>
        </p:txBody>
      </p:sp>
      <p:sp>
        <p:nvSpPr>
          <p:cNvPr id="7" name="Espace réservé du numéro de diapositive 6"/>
          <p:cNvSpPr>
            <a:spLocks noGrp="1"/>
          </p:cNvSpPr>
          <p:nvPr>
            <p:ph type="sldNum" sz="quarter" idx="12"/>
          </p:nvPr>
        </p:nvSpPr>
        <p:spPr/>
        <p:txBody>
          <a:bodyPr/>
          <a:lstStyle/>
          <a:p>
            <a:fld id="{958702F9-7410-DE4A-83BA-9BED49E6104F}" type="slidenum">
              <a:rPr lang="fr-FR" smtClean="0"/>
              <a:pPr/>
              <a:t>13</a:t>
            </a:fld>
            <a:endParaRPr lang="fr-FR"/>
          </a:p>
        </p:txBody>
      </p:sp>
    </p:spTree>
    <p:extLst>
      <p:ext uri="{BB962C8B-B14F-4D97-AF65-F5344CB8AC3E}">
        <p14:creationId xmlns:p14="http://schemas.microsoft.com/office/powerpoint/2010/main" xmlns="" val="75434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Le regard des familles </a:t>
            </a:r>
            <a:endParaRPr lang="fr-FR" dirty="0"/>
          </a:p>
        </p:txBody>
      </p:sp>
      <p:sp>
        <p:nvSpPr>
          <p:cNvPr id="4" name="Espace réservé du contenu 3"/>
          <p:cNvSpPr>
            <a:spLocks noGrp="1"/>
          </p:cNvSpPr>
          <p:nvPr>
            <p:ph idx="1"/>
          </p:nvPr>
        </p:nvSpPr>
        <p:spPr/>
        <p:txBody>
          <a:bodyPr>
            <a:normAutofit fontScale="70000" lnSpcReduction="20000"/>
          </a:bodyPr>
          <a:lstStyle/>
          <a:p>
            <a:pPr marL="0" indent="0">
              <a:buNone/>
            </a:pPr>
            <a:endParaRPr lang="fr-FR" dirty="0"/>
          </a:p>
          <a:p>
            <a:pPr marL="514350" lvl="0" indent="-514350">
              <a:buFont typeface="+mj-lt"/>
              <a:buAutoNum type="arabicPeriod"/>
            </a:pPr>
            <a:r>
              <a:rPr lang="fr-FR" b="1" dirty="0"/>
              <a:t>La dépendance et la vulnérabilité exposent aux risques d’infantilisation et de maltraitance</a:t>
            </a:r>
            <a:r>
              <a:rPr lang="fr-FR" b="1" dirty="0" smtClean="0"/>
              <a:t>.</a:t>
            </a:r>
            <a:endParaRPr lang="fr-FR" dirty="0"/>
          </a:p>
          <a:p>
            <a:pPr marL="514350" lvl="0" indent="-514350">
              <a:buFont typeface="+mj-lt"/>
              <a:buAutoNum type="arabicPeriod"/>
            </a:pPr>
            <a:r>
              <a:rPr lang="fr-FR" b="1" dirty="0"/>
              <a:t>La recherche d’un code de communication est toujours perçue positivement comme un signe attestant la volonté d’établir une relation avec la personne en EVC/EPR</a:t>
            </a:r>
            <a:r>
              <a:rPr lang="fr-FR" b="1" dirty="0" smtClean="0"/>
              <a:t>.</a:t>
            </a:r>
            <a:endParaRPr lang="fr-FR" dirty="0"/>
          </a:p>
          <a:p>
            <a:pPr marL="514350" lvl="0" indent="-514350">
              <a:buFont typeface="+mj-lt"/>
              <a:buAutoNum type="arabicPeriod"/>
            </a:pPr>
            <a:r>
              <a:rPr lang="fr-FR" b="1" dirty="0"/>
              <a:t>La compétence spécifique des familles sur la compréhension de leur proche leur donne une place de « porte-parole » au sein des équipes</a:t>
            </a:r>
            <a:r>
              <a:rPr lang="fr-FR" b="1" dirty="0" smtClean="0"/>
              <a:t>.</a:t>
            </a:r>
            <a:endParaRPr lang="fr-FR" dirty="0"/>
          </a:p>
          <a:p>
            <a:pPr marL="514350" lvl="0" indent="-514350">
              <a:buFont typeface="+mj-lt"/>
              <a:buAutoNum type="arabicPeriod"/>
            </a:pPr>
            <a:r>
              <a:rPr lang="fr-FR" b="1" dirty="0"/>
              <a:t>Les répercussions sur la santé psychique et somatique des proches sont systématiques bien que peu transmises aux équipes des unités dédiées</a:t>
            </a:r>
            <a:r>
              <a:rPr lang="fr-FR" b="1" dirty="0" smtClean="0"/>
              <a:t>.</a:t>
            </a:r>
            <a:endParaRPr lang="fr-FR" dirty="0"/>
          </a:p>
          <a:p>
            <a:pPr marL="514350" lvl="0" indent="-514350">
              <a:buFont typeface="+mj-lt"/>
              <a:buAutoNum type="arabicPeriod"/>
            </a:pPr>
            <a:r>
              <a:rPr lang="fr-FR" b="1" dirty="0"/>
              <a:t>Le sens des soins de nursing va bien au-delà de la seule réalisation des soins de base, ils témoignent par leur caractère attentionné la reconnaissance de la dignité de la personne.</a:t>
            </a:r>
            <a:endParaRPr lang="fr-FR" dirty="0"/>
          </a:p>
          <a:p>
            <a:pPr marL="0" indent="0">
              <a:buNone/>
            </a:pPr>
            <a:endParaRPr lang="fr-FR" dirty="0"/>
          </a:p>
        </p:txBody>
      </p:sp>
      <p:sp>
        <p:nvSpPr>
          <p:cNvPr id="5" name="Espace réservé de la date 4"/>
          <p:cNvSpPr>
            <a:spLocks noGrp="1"/>
          </p:cNvSpPr>
          <p:nvPr>
            <p:ph type="dt" sz="half" idx="10"/>
          </p:nvPr>
        </p:nvSpPr>
        <p:spPr/>
        <p:txBody>
          <a:bodyPr/>
          <a:lstStyle/>
          <a:p>
            <a:r>
              <a:rPr lang="fr-FR" smtClean="0"/>
              <a:t>FTC 22 11 19</a:t>
            </a:r>
            <a:endParaRPr lang="fr-FR"/>
          </a:p>
        </p:txBody>
      </p:sp>
      <p:sp>
        <p:nvSpPr>
          <p:cNvPr id="7" name="Espace réservé du numéro de diapositive 6"/>
          <p:cNvSpPr>
            <a:spLocks noGrp="1"/>
          </p:cNvSpPr>
          <p:nvPr>
            <p:ph type="sldNum" sz="quarter" idx="12"/>
          </p:nvPr>
        </p:nvSpPr>
        <p:spPr/>
        <p:txBody>
          <a:bodyPr/>
          <a:lstStyle/>
          <a:p>
            <a:fld id="{958702F9-7410-DE4A-83BA-9BED49E6104F}" type="slidenum">
              <a:rPr lang="fr-FR" smtClean="0"/>
              <a:pPr/>
              <a:t>14</a:t>
            </a:fld>
            <a:endParaRPr lang="fr-FR"/>
          </a:p>
        </p:txBody>
      </p:sp>
    </p:spTree>
    <p:extLst>
      <p:ext uri="{BB962C8B-B14F-4D97-AF65-F5344CB8AC3E}">
        <p14:creationId xmlns:p14="http://schemas.microsoft.com/office/powerpoint/2010/main" xmlns="" val="348284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regard des familles (suite)</a:t>
            </a:r>
            <a:endParaRPr lang="fr-FR" dirty="0"/>
          </a:p>
        </p:txBody>
      </p:sp>
      <p:sp>
        <p:nvSpPr>
          <p:cNvPr id="3" name="Espace réservé du contenu 2"/>
          <p:cNvSpPr>
            <a:spLocks noGrp="1"/>
          </p:cNvSpPr>
          <p:nvPr>
            <p:ph idx="1"/>
          </p:nvPr>
        </p:nvSpPr>
        <p:spPr/>
        <p:txBody>
          <a:bodyPr>
            <a:normAutofit fontScale="70000" lnSpcReduction="20000"/>
          </a:bodyPr>
          <a:lstStyle/>
          <a:p>
            <a:pPr marL="514350" lvl="0" indent="-514350">
              <a:buFont typeface="+mj-lt"/>
              <a:buAutoNum type="arabicPeriod" startAt="6"/>
            </a:pPr>
            <a:r>
              <a:rPr lang="fr-FR" b="1" dirty="0" smtClean="0"/>
              <a:t>Une chambre personnalisée permet de créer une continuité entre un « avant » et un « après ». </a:t>
            </a:r>
            <a:endParaRPr lang="fr-FR" dirty="0" smtClean="0"/>
          </a:p>
          <a:p>
            <a:pPr marL="514350" lvl="0" indent="-514350">
              <a:buFont typeface="+mj-lt"/>
              <a:buAutoNum type="arabicPeriod" startAt="6"/>
            </a:pPr>
            <a:r>
              <a:rPr lang="fr-FR" b="1" dirty="0" smtClean="0"/>
              <a:t>La place de l’unité dans la structure et l’accès à d’autres espaces ouverts à tous les patients permet de lutter contre la stigmatisation et la ségrégation des personnes EVC/EPR.</a:t>
            </a:r>
            <a:endParaRPr lang="fr-FR" dirty="0" smtClean="0"/>
          </a:p>
          <a:p>
            <a:pPr marL="514350" lvl="0" indent="-514350">
              <a:buFont typeface="+mj-lt"/>
              <a:buAutoNum type="arabicPeriod" startAt="6"/>
            </a:pPr>
            <a:r>
              <a:rPr lang="fr-FR" b="1" dirty="0" smtClean="0"/>
              <a:t>Les relations avec les professionnels sont positives et chaleureuses quand elles sont sereines et sous le sceau de la confiance. </a:t>
            </a:r>
            <a:endParaRPr lang="fr-FR" dirty="0" smtClean="0"/>
          </a:p>
          <a:p>
            <a:pPr marL="514350" indent="-514350">
              <a:buFont typeface="+mj-lt"/>
              <a:buAutoNum type="arabicPeriod" startAt="6"/>
            </a:pPr>
            <a:r>
              <a:rPr lang="fr-FR" b="1" dirty="0" smtClean="0"/>
              <a:t>L’entraide entre pairs constitue une ressource à promouvoir dans les unités.</a:t>
            </a:r>
            <a:endParaRPr lang="fr-FR" dirty="0" smtClean="0"/>
          </a:p>
          <a:p>
            <a:pPr marL="514350" lvl="0" indent="-514350">
              <a:buFont typeface="+mj-lt"/>
              <a:buAutoNum type="arabicPeriod" startAt="6"/>
            </a:pPr>
            <a:r>
              <a:rPr lang="fr-FR" b="1" dirty="0" smtClean="0"/>
              <a:t>Le projet de vie doit être construit en lien avec les familles en tenant compte de l’évolution des personnes, il n’est pas figé.</a:t>
            </a:r>
            <a:endParaRPr lang="fr-FR" dirty="0" smtClean="0"/>
          </a:p>
          <a:p>
            <a:endParaRPr lang="fr-FR" dirty="0"/>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15</a:t>
            </a:fld>
            <a:endParaRPr lang="fr-FR"/>
          </a:p>
        </p:txBody>
      </p:sp>
    </p:spTree>
    <p:extLst>
      <p:ext uri="{BB962C8B-B14F-4D97-AF65-F5344CB8AC3E}">
        <p14:creationId xmlns:p14="http://schemas.microsoft.com/office/powerpoint/2010/main" xmlns="" val="14798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regard des professionnels</a:t>
            </a:r>
            <a:endParaRPr lang="fr-FR" dirty="0"/>
          </a:p>
        </p:txBody>
      </p:sp>
      <p:sp>
        <p:nvSpPr>
          <p:cNvPr id="3" name="Espace réservé du contenu 2"/>
          <p:cNvSpPr>
            <a:spLocks noGrp="1"/>
          </p:cNvSpPr>
          <p:nvPr>
            <p:ph idx="1"/>
          </p:nvPr>
        </p:nvSpPr>
        <p:spPr/>
        <p:txBody>
          <a:bodyPr>
            <a:normAutofit fontScale="62500" lnSpcReduction="20000"/>
          </a:bodyPr>
          <a:lstStyle/>
          <a:p>
            <a:pPr marL="514350" lvl="0" indent="-514350">
              <a:buFont typeface="+mj-lt"/>
              <a:buAutoNum type="arabicPeriod"/>
            </a:pPr>
            <a:r>
              <a:rPr lang="fr-FR" b="1" dirty="0"/>
              <a:t>Pour assurer une continuité d’existence de la personne entre l’avant et l’après accident, les professionnels s’appuient sur les informations transmises par la famille concernant sa personnalité et ses goûts, mais aussi sur leur propre connaissance acquise au fil des jours à son contact</a:t>
            </a:r>
            <a:r>
              <a:rPr lang="fr-FR" b="1" dirty="0" smtClean="0"/>
              <a:t>.</a:t>
            </a:r>
            <a:endParaRPr lang="fr-FR" dirty="0"/>
          </a:p>
          <a:p>
            <a:pPr marL="514350" lvl="0" indent="-514350">
              <a:buFont typeface="+mj-lt"/>
              <a:buAutoNum type="arabicPeriod"/>
            </a:pPr>
            <a:r>
              <a:rPr lang="fr-FR" b="1" dirty="0"/>
              <a:t>Le bon fonctionnement de l’unité dédiée dépend fortement de L’investissement de l’encadrement et de la structure à laquelle elle est adossée</a:t>
            </a:r>
            <a:r>
              <a:rPr lang="fr-FR" b="1" dirty="0" smtClean="0"/>
              <a:t>.</a:t>
            </a:r>
            <a:endParaRPr lang="fr-FR" dirty="0"/>
          </a:p>
          <a:p>
            <a:pPr marL="514350" lvl="0" indent="-514350">
              <a:buFont typeface="+mj-lt"/>
              <a:buAutoNum type="arabicPeriod"/>
            </a:pPr>
            <a:r>
              <a:rPr lang="fr-FR" b="1" dirty="0"/>
              <a:t>Les professionnels doivent être conscients du risque de trop interpréter ou au contraire de ne pas donner de sens à ce qu’ils observent. </a:t>
            </a:r>
            <a:endParaRPr lang="fr-FR" dirty="0"/>
          </a:p>
          <a:p>
            <a:pPr marL="514350" lvl="0" indent="-514350">
              <a:buFont typeface="+mj-lt"/>
              <a:buAutoNum type="arabicPeriod"/>
            </a:pPr>
            <a:r>
              <a:rPr lang="fr-FR" b="1" dirty="0"/>
              <a:t>Certains professionnels soulignent ce que leur travail auprès des personnes en EVC/EPR leur a apporté au plan personnel, éthique et de la réflexion</a:t>
            </a:r>
            <a:r>
              <a:rPr lang="fr-FR" b="1" dirty="0" smtClean="0"/>
              <a:t>.</a:t>
            </a:r>
            <a:endParaRPr lang="fr-FR" dirty="0"/>
          </a:p>
          <a:p>
            <a:pPr marL="514350" lvl="0" indent="-514350">
              <a:buFont typeface="+mj-lt"/>
              <a:buAutoNum type="arabicPeriod"/>
            </a:pPr>
            <a:r>
              <a:rPr lang="fr-FR" b="1" dirty="0"/>
              <a:t>La pair-</a:t>
            </a:r>
            <a:r>
              <a:rPr lang="fr-FR" b="1" dirty="0" err="1"/>
              <a:t>aidance</a:t>
            </a:r>
            <a:r>
              <a:rPr lang="fr-FR" b="1" dirty="0"/>
              <a:t> constitue une aide précieuse dans le soutien des familles.</a:t>
            </a:r>
            <a:endParaRPr lang="fr-FR" dirty="0"/>
          </a:p>
          <a:p>
            <a:pPr marL="514350" indent="-514350">
              <a:buFont typeface="+mj-lt"/>
              <a:buAutoNum type="arabicPeriod"/>
            </a:pPr>
            <a:endParaRPr lang="fr-FR" dirty="0"/>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16</a:t>
            </a:fld>
            <a:endParaRPr lang="fr-FR"/>
          </a:p>
        </p:txBody>
      </p:sp>
    </p:spTree>
    <p:extLst>
      <p:ext uri="{BB962C8B-B14F-4D97-AF65-F5344CB8AC3E}">
        <p14:creationId xmlns:p14="http://schemas.microsoft.com/office/powerpoint/2010/main" xmlns="" val="156474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regard des professionnels (suite)</a:t>
            </a:r>
            <a:endParaRPr lang="fr-FR" dirty="0"/>
          </a:p>
        </p:txBody>
      </p:sp>
      <p:sp>
        <p:nvSpPr>
          <p:cNvPr id="3" name="Espace réservé du contenu 2"/>
          <p:cNvSpPr>
            <a:spLocks noGrp="1"/>
          </p:cNvSpPr>
          <p:nvPr>
            <p:ph idx="1"/>
          </p:nvPr>
        </p:nvSpPr>
        <p:spPr/>
        <p:txBody>
          <a:bodyPr>
            <a:normAutofit fontScale="70000" lnSpcReduction="20000"/>
          </a:bodyPr>
          <a:lstStyle/>
          <a:p>
            <a:pPr marL="514350" lvl="0" indent="-514350">
              <a:buFont typeface="+mj-lt"/>
              <a:buAutoNum type="arabicPeriod" startAt="6"/>
            </a:pPr>
            <a:r>
              <a:rPr lang="fr-FR" b="1" dirty="0"/>
              <a:t>Les professionnels se préoccupent de l’installation, du confort comme de l’hygiène, de l’habillage et des soins esthétiques des personnes en EVC/EPR. En conséquence un matériel adapté est indispensable. </a:t>
            </a:r>
            <a:endParaRPr lang="fr-FR" dirty="0"/>
          </a:p>
          <a:p>
            <a:pPr marL="514350" lvl="0" indent="-514350">
              <a:buFont typeface="+mj-lt"/>
              <a:buAutoNum type="arabicPeriod" startAt="6"/>
            </a:pPr>
            <a:r>
              <a:rPr lang="fr-FR" b="1" dirty="0"/>
              <a:t>Le projet de vie élaboré avec la famille peut inclure des retours à domicile même partiels, ou une orientation vers une autre </a:t>
            </a:r>
            <a:r>
              <a:rPr lang="fr-FR" b="1" dirty="0" smtClean="0"/>
              <a:t>structure</a:t>
            </a:r>
            <a:endParaRPr lang="fr-FR" dirty="0"/>
          </a:p>
          <a:p>
            <a:pPr marL="514350" lvl="0" indent="-514350">
              <a:buFont typeface="+mj-lt"/>
              <a:buAutoNum type="arabicPeriod" startAt="6"/>
            </a:pPr>
            <a:r>
              <a:rPr lang="fr-FR" b="1" dirty="0"/>
              <a:t>Les échelles de douleur constituent des outils indispensables dans la pratique des soins quotidiens auprès des personnes en EVC/EPR</a:t>
            </a:r>
            <a:r>
              <a:rPr lang="fr-FR" b="1" dirty="0" smtClean="0"/>
              <a:t>.</a:t>
            </a:r>
            <a:endParaRPr lang="fr-FR" dirty="0"/>
          </a:p>
          <a:p>
            <a:pPr marL="514350" lvl="0" indent="-514350">
              <a:buFont typeface="+mj-lt"/>
              <a:buAutoNum type="arabicPeriod" startAt="6"/>
            </a:pPr>
            <a:r>
              <a:rPr lang="fr-FR" b="1" dirty="0"/>
              <a:t>Au sein des unités les activités sensorielles sont privilégiées, mais aussi les sorties et tout ce qui peut favoriser l’éveil et la relation. </a:t>
            </a:r>
            <a:endParaRPr lang="fr-FR" dirty="0"/>
          </a:p>
          <a:p>
            <a:pPr marL="514350" indent="-514350">
              <a:buFont typeface="+mj-lt"/>
              <a:buAutoNum type="arabicPeriod" startAt="6"/>
            </a:pPr>
            <a:r>
              <a:rPr lang="fr-FR" b="1" dirty="0"/>
              <a:t>L’aménagement et l’accessibilité sont des éléments essentiels pour que l’unité dédiée soit un lieu de vie</a:t>
            </a:r>
            <a:r>
              <a:rPr lang="fr-FR" dirty="0" smtClean="0">
                <a:effectLst/>
              </a:rPr>
              <a:t> </a:t>
            </a:r>
            <a:endParaRPr lang="fr-FR" dirty="0"/>
          </a:p>
        </p:txBody>
      </p:sp>
      <p:sp>
        <p:nvSpPr>
          <p:cNvPr id="4" name="Espace réservé de la date 3"/>
          <p:cNvSpPr>
            <a:spLocks noGrp="1"/>
          </p:cNvSpPr>
          <p:nvPr>
            <p:ph type="dt" sz="half" idx="10"/>
          </p:nvPr>
        </p:nvSpPr>
        <p:spPr/>
        <p:txBody>
          <a:bodyPr/>
          <a:lstStyle/>
          <a:p>
            <a:r>
              <a:rPr lang="fr-FR" smtClean="0"/>
              <a:t>FTC 22 11 19</a:t>
            </a:r>
            <a:endParaRPr lang="fr-FR"/>
          </a:p>
        </p:txBody>
      </p:sp>
      <p:sp>
        <p:nvSpPr>
          <p:cNvPr id="6" name="Espace réservé du numéro de diapositive 5"/>
          <p:cNvSpPr>
            <a:spLocks noGrp="1"/>
          </p:cNvSpPr>
          <p:nvPr>
            <p:ph type="sldNum" sz="quarter" idx="12"/>
          </p:nvPr>
        </p:nvSpPr>
        <p:spPr/>
        <p:txBody>
          <a:bodyPr/>
          <a:lstStyle/>
          <a:p>
            <a:fld id="{958702F9-7410-DE4A-83BA-9BED49E6104F}" type="slidenum">
              <a:rPr lang="fr-FR" smtClean="0"/>
              <a:pPr/>
              <a:t>17</a:t>
            </a:fld>
            <a:endParaRPr lang="fr-FR"/>
          </a:p>
        </p:txBody>
      </p:sp>
    </p:spTree>
    <p:extLst>
      <p:ext uri="{BB962C8B-B14F-4D97-AF65-F5344CB8AC3E}">
        <p14:creationId xmlns:p14="http://schemas.microsoft.com/office/powerpoint/2010/main" xmlns="" val="396638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smtClean="0"/>
              <a:t>Les questions ouvertes des questionnaires mères et pères</a:t>
            </a:r>
            <a:endParaRPr lang="fr-FR" dirty="0"/>
          </a:p>
        </p:txBody>
      </p:sp>
      <p:sp>
        <p:nvSpPr>
          <p:cNvPr id="6" name="Espace réservé du texte 5"/>
          <p:cNvSpPr>
            <a:spLocks noGrp="1"/>
          </p:cNvSpPr>
          <p:nvPr>
            <p:ph type="body" idx="1"/>
          </p:nvPr>
        </p:nvSpPr>
        <p:spPr/>
        <p:txBody>
          <a:bodyPr/>
          <a:lstStyle/>
          <a:p>
            <a:endParaRPr lang="fr-FR"/>
          </a:p>
        </p:txBody>
      </p:sp>
      <p:sp>
        <p:nvSpPr>
          <p:cNvPr id="11" name="Espace réservé du numéro de diapositive 10"/>
          <p:cNvSpPr>
            <a:spLocks noGrp="1"/>
          </p:cNvSpPr>
          <p:nvPr>
            <p:ph type="sldNum" sz="quarter" idx="12"/>
          </p:nvPr>
        </p:nvSpPr>
        <p:spPr/>
        <p:txBody>
          <a:bodyPr/>
          <a:lstStyle/>
          <a:p>
            <a:fld id="{305B76C9-54C7-904A-989E-5B67DD68755F}" type="slidenum">
              <a:rPr lang="fr-FR" smtClean="0"/>
              <a:pPr/>
              <a:t>18</a:t>
            </a:fld>
            <a:endParaRPr lang="fr-FR"/>
          </a:p>
        </p:txBody>
      </p:sp>
      <p:sp>
        <p:nvSpPr>
          <p:cNvPr id="12" name="Espace réservé de la date 11"/>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193109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Questionnaires </a:t>
            </a:r>
            <a:endParaRPr lang="fr-FR" dirty="0"/>
          </a:p>
        </p:txBody>
      </p:sp>
      <p:sp>
        <p:nvSpPr>
          <p:cNvPr id="5" name="Espace réservé du contenu 4"/>
          <p:cNvSpPr>
            <a:spLocks noGrp="1"/>
          </p:cNvSpPr>
          <p:nvPr>
            <p:ph idx="1"/>
          </p:nvPr>
        </p:nvSpPr>
        <p:spPr/>
        <p:txBody>
          <a:bodyPr>
            <a:normAutofit fontScale="77500" lnSpcReduction="20000"/>
          </a:bodyPr>
          <a:lstStyle/>
          <a:p>
            <a:r>
              <a:rPr lang="fr-FR" dirty="0" smtClean="0"/>
              <a:t>47 questions dont 5 « ouvertes »</a:t>
            </a:r>
          </a:p>
          <a:p>
            <a:pPr lvl="1"/>
            <a:r>
              <a:rPr lang="fr-FR" dirty="0"/>
              <a:t>F44 – Qu’est-ce qu’il vous semblerait important à améliorer dans le déroulement des journées de </a:t>
            </a:r>
            <a:r>
              <a:rPr lang="fr-FR" dirty="0" smtClean="0"/>
              <a:t>votre proche ?</a:t>
            </a:r>
          </a:p>
          <a:p>
            <a:pPr lvl="1"/>
            <a:r>
              <a:rPr lang="fr-FR" dirty="0"/>
              <a:t>F45 – Comment présenteriez-vous l’unité dédiée où réside votre proche à une autre </a:t>
            </a:r>
            <a:endParaRPr lang="fr-FR" dirty="0" smtClean="0"/>
          </a:p>
          <a:p>
            <a:pPr lvl="1"/>
            <a:r>
              <a:rPr lang="fr-FR" dirty="0"/>
              <a:t>F46 – Pour la vie au quotidien dans une unité, donnez par ordre d’importance les points qui vous </a:t>
            </a:r>
            <a:r>
              <a:rPr lang="fr-FR" dirty="0" smtClean="0"/>
              <a:t>semblent essentiels famille ?</a:t>
            </a:r>
          </a:p>
          <a:p>
            <a:pPr lvl="1"/>
            <a:r>
              <a:rPr lang="fr-FR" dirty="0"/>
              <a:t>F47 – Pour vous, qu’est-ce qui peut favoriser la mise en place du projet de vie de votre proche dans l’unité </a:t>
            </a:r>
            <a:r>
              <a:rPr lang="fr-FR" dirty="0" smtClean="0"/>
              <a:t>?</a:t>
            </a:r>
          </a:p>
          <a:p>
            <a:pPr lvl="1"/>
            <a:r>
              <a:rPr lang="fr-FR" dirty="0"/>
              <a:t>Si vous le souhaitez, vous avez maintenant la possibilité de nous indiquer tout élément qui vous </a:t>
            </a:r>
            <a:r>
              <a:rPr lang="fr-FR" dirty="0" smtClean="0"/>
              <a:t>semble important </a:t>
            </a:r>
            <a:r>
              <a:rPr lang="fr-FR" dirty="0"/>
              <a:t>et qui n’a pas été évoqué dans ce questionnaire ou vous pouvez transmettre votre expérience.</a:t>
            </a:r>
          </a:p>
        </p:txBody>
      </p:sp>
      <p:sp>
        <p:nvSpPr>
          <p:cNvPr id="10" name="Espace réservé du numéro de diapositive 9"/>
          <p:cNvSpPr>
            <a:spLocks noGrp="1"/>
          </p:cNvSpPr>
          <p:nvPr>
            <p:ph type="sldNum" sz="quarter" idx="12"/>
          </p:nvPr>
        </p:nvSpPr>
        <p:spPr/>
        <p:txBody>
          <a:bodyPr/>
          <a:lstStyle/>
          <a:p>
            <a:fld id="{305B76C9-54C7-904A-989E-5B67DD68755F}" type="slidenum">
              <a:rPr lang="fr-FR" smtClean="0"/>
              <a:pPr/>
              <a:t>19</a:t>
            </a:fld>
            <a:endParaRPr lang="fr-FR"/>
          </a:p>
        </p:txBody>
      </p:sp>
      <p:sp>
        <p:nvSpPr>
          <p:cNvPr id="11" name="Espace réservé de la date 10"/>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204515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8035" y="239061"/>
            <a:ext cx="8229600" cy="1180351"/>
          </a:xfrm>
        </p:spPr>
        <p:txBody>
          <a:bodyPr>
            <a:normAutofit fontScale="90000"/>
          </a:bodyPr>
          <a:lstStyle/>
          <a:p>
            <a:r>
              <a:rPr lang="fr-FR" sz="2000" dirty="0" smtClean="0"/>
              <a:t/>
            </a:r>
            <a:br>
              <a:rPr lang="fr-FR" sz="2000" dirty="0" smtClean="0"/>
            </a:br>
            <a:r>
              <a:rPr lang="fr-FR" sz="2000" dirty="0" smtClean="0"/>
              <a:t/>
            </a:r>
            <a:br>
              <a:rPr lang="fr-FR" sz="2000" dirty="0" smtClean="0"/>
            </a:br>
            <a:r>
              <a:rPr lang="fr-FR" sz="4400" dirty="0" smtClean="0"/>
              <a:t>Recherche  financée par </a:t>
            </a:r>
            <a:endParaRPr lang="fr-FR" sz="4400" dirty="0"/>
          </a:p>
        </p:txBody>
      </p:sp>
      <p:pic>
        <p:nvPicPr>
          <p:cNvPr id="11" name="Image 10" descr="LogoGRR"/>
          <p:cNvPicPr/>
          <p:nvPr/>
        </p:nvPicPr>
        <p:blipFill>
          <a:blip r:embed="rId3">
            <a:extLst>
              <a:ext uri="{28A0092B-C50C-407E-A947-70E740481C1C}">
                <a14:useLocalDpi xmlns:a14="http://schemas.microsoft.com/office/drawing/2010/main" xmlns="" val="0"/>
              </a:ext>
            </a:extLst>
          </a:blip>
          <a:srcRect/>
          <a:stretch>
            <a:fillRect/>
          </a:stretch>
        </p:blipFill>
        <p:spPr bwMode="auto">
          <a:xfrm>
            <a:off x="348035" y="4904290"/>
            <a:ext cx="1381750" cy="1337475"/>
          </a:xfrm>
          <a:prstGeom prst="rect">
            <a:avLst/>
          </a:prstGeom>
          <a:noFill/>
          <a:ln>
            <a:noFill/>
          </a:ln>
        </p:spPr>
      </p:pic>
      <p:pic>
        <p:nvPicPr>
          <p:cNvPr id="13" name="Image 12"/>
          <p:cNvPicPr/>
          <p:nvPr/>
        </p:nvPicPr>
        <p:blipFill>
          <a:blip r:embed="rId4">
            <a:extLst>
              <a:ext uri="{28A0092B-C50C-407E-A947-70E740481C1C}">
                <a14:useLocalDpi xmlns:a14="http://schemas.microsoft.com/office/drawing/2010/main" xmlns="" val="0"/>
              </a:ext>
            </a:extLst>
          </a:blip>
          <a:srcRect/>
          <a:stretch>
            <a:fillRect/>
          </a:stretch>
        </p:blipFill>
        <p:spPr bwMode="auto">
          <a:xfrm>
            <a:off x="6493854" y="4058975"/>
            <a:ext cx="2495810" cy="1074954"/>
          </a:xfrm>
          <a:prstGeom prst="rect">
            <a:avLst/>
          </a:prstGeom>
          <a:noFill/>
          <a:ln>
            <a:noFill/>
          </a:ln>
        </p:spPr>
      </p:pic>
      <p:sp>
        <p:nvSpPr>
          <p:cNvPr id="3" name="ZoneTexte 2"/>
          <p:cNvSpPr txBox="1"/>
          <p:nvPr/>
        </p:nvSpPr>
        <p:spPr>
          <a:xfrm>
            <a:off x="3451412" y="4093882"/>
            <a:ext cx="184666" cy="369332"/>
          </a:xfrm>
          <a:prstGeom prst="rect">
            <a:avLst/>
          </a:prstGeom>
          <a:noFill/>
        </p:spPr>
        <p:txBody>
          <a:bodyPr wrap="none" rtlCol="0">
            <a:spAutoFit/>
          </a:bodyPr>
          <a:lstStyle/>
          <a:p>
            <a:endParaRPr lang="fr-FR" dirty="0"/>
          </a:p>
        </p:txBody>
      </p:sp>
      <p:pic>
        <p:nvPicPr>
          <p:cNvPr id="16" name="Image 15"/>
          <p:cNvPicPr>
            <a:picLocks noChangeAspect="1"/>
          </p:cNvPicPr>
          <p:nvPr/>
        </p:nvPicPr>
        <p:blipFill>
          <a:blip r:embed="rId5"/>
          <a:stretch>
            <a:fillRect/>
          </a:stretch>
        </p:blipFill>
        <p:spPr>
          <a:xfrm>
            <a:off x="4215817" y="5186529"/>
            <a:ext cx="4773847" cy="1523313"/>
          </a:xfrm>
          <a:prstGeom prst="rect">
            <a:avLst/>
          </a:prstGeom>
        </p:spPr>
      </p:pic>
      <p:pic>
        <p:nvPicPr>
          <p:cNvPr id="17" name="Image 16"/>
          <p:cNvPicPr>
            <a:picLocks noChangeAspect="1"/>
          </p:cNvPicPr>
          <p:nvPr/>
        </p:nvPicPr>
        <p:blipFill>
          <a:blip r:embed="rId6"/>
          <a:stretch>
            <a:fillRect/>
          </a:stretch>
        </p:blipFill>
        <p:spPr>
          <a:xfrm>
            <a:off x="248730" y="1649995"/>
            <a:ext cx="4430971" cy="1111152"/>
          </a:xfrm>
          <a:prstGeom prst="rect">
            <a:avLst/>
          </a:prstGeom>
        </p:spPr>
      </p:pic>
      <p:pic>
        <p:nvPicPr>
          <p:cNvPr id="18" name="Image 17"/>
          <p:cNvPicPr>
            <a:picLocks noChangeAspect="1"/>
          </p:cNvPicPr>
          <p:nvPr/>
        </p:nvPicPr>
        <p:blipFill>
          <a:blip r:embed="rId7"/>
          <a:stretch>
            <a:fillRect/>
          </a:stretch>
        </p:blipFill>
        <p:spPr>
          <a:xfrm>
            <a:off x="248730" y="3067394"/>
            <a:ext cx="3581888" cy="1034342"/>
          </a:xfrm>
          <a:prstGeom prst="rect">
            <a:avLst/>
          </a:prstGeom>
        </p:spPr>
      </p:pic>
      <p:pic>
        <p:nvPicPr>
          <p:cNvPr id="19" name="Image 18"/>
          <p:cNvPicPr>
            <a:picLocks noChangeAspect="1"/>
          </p:cNvPicPr>
          <p:nvPr/>
        </p:nvPicPr>
        <p:blipFill>
          <a:blip r:embed="rId8"/>
          <a:stretch>
            <a:fillRect/>
          </a:stretch>
        </p:blipFill>
        <p:spPr>
          <a:xfrm>
            <a:off x="6493854" y="1549356"/>
            <a:ext cx="2423581" cy="2423581"/>
          </a:xfrm>
          <a:prstGeom prst="rect">
            <a:avLst/>
          </a:prstGeom>
        </p:spPr>
      </p:pic>
      <p:sp>
        <p:nvSpPr>
          <p:cNvPr id="8" name="Espace réservé du numéro de diapositive 7"/>
          <p:cNvSpPr>
            <a:spLocks noGrp="1"/>
          </p:cNvSpPr>
          <p:nvPr>
            <p:ph type="sldNum" sz="quarter" idx="12"/>
          </p:nvPr>
        </p:nvSpPr>
        <p:spPr/>
        <p:txBody>
          <a:bodyPr/>
          <a:lstStyle/>
          <a:p>
            <a:fld id="{305B76C9-54C7-904A-989E-5B67DD68755F}" type="slidenum">
              <a:rPr lang="fr-FR" smtClean="0"/>
              <a:pPr/>
              <a:t>2</a:t>
            </a:fld>
            <a:endParaRPr lang="fr-FR"/>
          </a:p>
        </p:txBody>
      </p:sp>
      <p:sp>
        <p:nvSpPr>
          <p:cNvPr id="9" name="Espace réservé de la date 8"/>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4161287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0" dirty="0" smtClean="0">
                <a:solidFill>
                  <a:srgbClr val="000000"/>
                </a:solidFill>
                <a:latin typeface="Arial"/>
                <a:ea typeface="Arial"/>
                <a:cs typeface="Arial"/>
              </a:rPr>
              <a:t>1.Améliorations à prévoir dans le déroulement des journées du proche</a:t>
            </a:r>
            <a:endParaRPr lang="fr-FR" sz="3200" b="1" dirty="0"/>
          </a:p>
        </p:txBody>
      </p:sp>
      <p:graphicFrame>
        <p:nvGraphicFramePr>
          <p:cNvPr id="7" name="Espace réservé du contenu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305B76C9-54C7-904A-989E-5B67DD68755F}" type="slidenum">
              <a:rPr lang="fr-FR" smtClean="0"/>
              <a:pPr/>
              <a:t>20</a:t>
            </a:fld>
            <a:endParaRPr lang="fr-FR"/>
          </a:p>
        </p:txBody>
      </p:sp>
      <p:sp>
        <p:nvSpPr>
          <p:cNvPr id="5" name="Espace réservé de la date 4"/>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26484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2. Présentation </a:t>
            </a:r>
            <a:r>
              <a:rPr lang="fr-FR" sz="3200" b="1" dirty="0"/>
              <a:t>à une autre famille de l'unité dédiée où réside le proche</a:t>
            </a:r>
            <a:r>
              <a:rPr lang="fr-FR" sz="3200" b="1" dirty="0" smtClean="0"/>
              <a:t> </a:t>
            </a:r>
            <a:endParaRPr lang="fr-FR" sz="3200" b="1" dirty="0"/>
          </a:p>
        </p:txBody>
      </p:sp>
      <p:graphicFrame>
        <p:nvGraphicFramePr>
          <p:cNvPr id="7" name="Graphique 6"/>
          <p:cNvGraphicFramePr>
            <a:graphicFrameLocks/>
          </p:cNvGraphicFramePr>
          <p:nvPr>
            <p:extLst>
              <p:ext uri="{D42A27DB-BD31-4B8C-83A1-F6EECF244321}">
                <p14:modId xmlns:p14="http://schemas.microsoft.com/office/powerpoint/2010/main" xmlns="" val="3197126928"/>
              </p:ext>
            </p:extLst>
          </p:nvPr>
        </p:nvGraphicFramePr>
        <p:xfrm>
          <a:off x="531585" y="1600199"/>
          <a:ext cx="7614557" cy="4677229"/>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305B76C9-54C7-904A-989E-5B67DD68755F}" type="slidenum">
              <a:rPr lang="fr-FR" smtClean="0"/>
              <a:pPr/>
              <a:t>21</a:t>
            </a:fld>
            <a:endParaRPr lang="fr-FR"/>
          </a:p>
        </p:txBody>
      </p:sp>
      <p:sp>
        <p:nvSpPr>
          <p:cNvPr id="5" name="Espace réservé de la date 4"/>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408993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i="0" dirty="0" smtClean="0">
                <a:solidFill>
                  <a:srgbClr val="000000"/>
                </a:solidFill>
                <a:latin typeface="Arial"/>
                <a:ea typeface="Arial"/>
                <a:cs typeface="Arial"/>
              </a:rPr>
              <a:t> </a:t>
            </a:r>
            <a:r>
              <a:rPr lang="fr-FR" sz="3600" b="1" i="0" dirty="0" smtClean="0">
                <a:solidFill>
                  <a:srgbClr val="000000"/>
                </a:solidFill>
                <a:latin typeface="Arial"/>
                <a:ea typeface="Arial"/>
                <a:cs typeface="Arial"/>
              </a:rPr>
              <a:t>3.1.</a:t>
            </a:r>
            <a:r>
              <a:rPr lang="fr-FR" b="0" i="0" dirty="0" smtClean="0">
                <a:solidFill>
                  <a:srgbClr val="000000"/>
                </a:solidFill>
                <a:latin typeface="Arial"/>
                <a:ea typeface="Arial"/>
                <a:cs typeface="Arial"/>
              </a:rPr>
              <a:t> </a:t>
            </a:r>
            <a:r>
              <a:rPr lang="fr-FR" sz="3600" b="1" i="0" dirty="0" smtClean="0">
                <a:solidFill>
                  <a:srgbClr val="000000"/>
                </a:solidFill>
                <a:latin typeface="Arial"/>
                <a:ea typeface="Arial"/>
                <a:cs typeface="Arial"/>
              </a:rPr>
              <a:t>Points essentiels par ordre d'importance pour la vie au quotidien dans une unité</a:t>
            </a:r>
            <a:endParaRPr lang="fr-FR" sz="3600" b="1" dirty="0"/>
          </a:p>
        </p:txBody>
      </p:sp>
      <p:graphicFrame>
        <p:nvGraphicFramePr>
          <p:cNvPr id="6" name="Espace réservé du contenu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305B76C9-54C7-904A-989E-5B67DD68755F}" type="slidenum">
              <a:rPr lang="fr-FR" smtClean="0"/>
              <a:pPr/>
              <a:t>22</a:t>
            </a:fld>
            <a:endParaRPr lang="fr-FR"/>
          </a:p>
        </p:txBody>
      </p:sp>
      <p:sp>
        <p:nvSpPr>
          <p:cNvPr id="5" name="Espace réservé de la date 4"/>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89974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i="0" dirty="0" smtClean="0">
                <a:solidFill>
                  <a:srgbClr val="000000"/>
                </a:solidFill>
                <a:latin typeface="Arial"/>
                <a:ea typeface="Arial"/>
                <a:cs typeface="Arial"/>
              </a:rPr>
              <a:t>3.2.</a:t>
            </a:r>
            <a:r>
              <a:rPr lang="fr-FR" sz="3200" b="0" i="0" dirty="0" smtClean="0">
                <a:solidFill>
                  <a:srgbClr val="000000"/>
                </a:solidFill>
                <a:latin typeface="Arial"/>
                <a:ea typeface="Arial"/>
                <a:cs typeface="Arial"/>
              </a:rPr>
              <a:t> </a:t>
            </a:r>
            <a:r>
              <a:rPr lang="fr-FR" sz="3200" b="1" i="0" dirty="0" smtClean="0">
                <a:solidFill>
                  <a:srgbClr val="000000"/>
                </a:solidFill>
                <a:latin typeface="Arial"/>
                <a:ea typeface="Arial"/>
                <a:cs typeface="Arial"/>
              </a:rPr>
              <a:t>Points essentiels par ordre d'importance pour la vie au quotidien dans une unité</a:t>
            </a:r>
            <a:endParaRPr lang="fr-FR" sz="3200" dirty="0"/>
          </a:p>
        </p:txBody>
      </p:sp>
      <p:graphicFrame>
        <p:nvGraphicFramePr>
          <p:cNvPr id="7" name="Espace réservé du contenu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305B76C9-54C7-904A-989E-5B67DD68755F}" type="slidenum">
              <a:rPr lang="fr-FR" smtClean="0"/>
              <a:pPr/>
              <a:t>23</a:t>
            </a:fld>
            <a:endParaRPr lang="fr-FR"/>
          </a:p>
        </p:txBody>
      </p:sp>
      <p:sp>
        <p:nvSpPr>
          <p:cNvPr id="5" name="Espace réservé de la date 4"/>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115970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i="0" dirty="0" smtClean="0">
                <a:solidFill>
                  <a:srgbClr val="000000"/>
                </a:solidFill>
                <a:latin typeface="Arial"/>
                <a:ea typeface="Arial"/>
                <a:cs typeface="Arial"/>
              </a:rPr>
              <a:t>3.</a:t>
            </a:r>
            <a:r>
              <a:rPr lang="fr-FR" sz="3200" b="1" dirty="0">
                <a:solidFill>
                  <a:srgbClr val="000000"/>
                </a:solidFill>
                <a:latin typeface="Arial"/>
                <a:ea typeface="Arial"/>
                <a:cs typeface="Arial"/>
              </a:rPr>
              <a:t>3</a:t>
            </a:r>
            <a:r>
              <a:rPr lang="fr-FR" sz="3200" b="1" i="0" dirty="0" smtClean="0">
                <a:solidFill>
                  <a:srgbClr val="000000"/>
                </a:solidFill>
                <a:latin typeface="Arial"/>
                <a:ea typeface="Arial"/>
                <a:cs typeface="Arial"/>
              </a:rPr>
              <a:t>.</a:t>
            </a:r>
            <a:r>
              <a:rPr lang="fr-FR" sz="3200" b="0" i="0" dirty="0" smtClean="0">
                <a:solidFill>
                  <a:srgbClr val="000000"/>
                </a:solidFill>
                <a:latin typeface="Arial"/>
                <a:ea typeface="Arial"/>
                <a:cs typeface="Arial"/>
              </a:rPr>
              <a:t> </a:t>
            </a:r>
            <a:r>
              <a:rPr lang="fr-FR" sz="3200" b="1" i="0" dirty="0" smtClean="0">
                <a:solidFill>
                  <a:srgbClr val="000000"/>
                </a:solidFill>
                <a:latin typeface="Arial"/>
                <a:ea typeface="Arial"/>
                <a:cs typeface="Arial"/>
              </a:rPr>
              <a:t>Points essentiels par ordre d'importance pour la vie au quotidien dans une unité</a:t>
            </a:r>
            <a:endParaRPr lang="fr-FR" sz="32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373169859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xmlns="" val="2297378425"/>
              </p:ext>
            </p:extLst>
          </p:nvPr>
        </p:nvGraphicFramePr>
        <p:xfrm>
          <a:off x="1602751" y="2057399"/>
          <a:ext cx="6290043" cy="3717759"/>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fld id="{305B76C9-54C7-904A-989E-5B67DD68755F}" type="slidenum">
              <a:rPr lang="fr-FR" smtClean="0"/>
              <a:pPr/>
              <a:t>24</a:t>
            </a:fld>
            <a:endParaRPr lang="fr-FR"/>
          </a:p>
        </p:txBody>
      </p:sp>
      <p:sp>
        <p:nvSpPr>
          <p:cNvPr id="6" name="Espace réservé de la date 5"/>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68639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4 </a:t>
            </a:r>
            <a:r>
              <a:rPr lang="fr-FR" sz="3200" b="1" dirty="0"/>
              <a:t>- Eléments pouvant favoriser la mise en place du projet de vie du proche dans l'unité</a:t>
            </a:r>
            <a:r>
              <a:rPr lang="fr-FR" sz="3200" b="1" dirty="0" smtClean="0"/>
              <a:t> </a:t>
            </a:r>
            <a:endParaRPr lang="fr-FR" sz="32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12775380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xmlns="" val="3236576002"/>
              </p:ext>
            </p:extLst>
          </p:nvPr>
        </p:nvGraphicFramePr>
        <p:xfrm>
          <a:off x="1726549" y="1909503"/>
          <a:ext cx="5379991" cy="3838704"/>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fld id="{305B76C9-54C7-904A-989E-5B67DD68755F}" type="slidenum">
              <a:rPr lang="fr-FR" smtClean="0"/>
              <a:pPr/>
              <a:t>25</a:t>
            </a:fld>
            <a:endParaRPr lang="fr-FR"/>
          </a:p>
        </p:txBody>
      </p:sp>
      <p:sp>
        <p:nvSpPr>
          <p:cNvPr id="7" name="Espace réservé de la date 6"/>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70712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5 </a:t>
            </a:r>
            <a:r>
              <a:rPr lang="fr-FR" sz="3200" b="1" dirty="0"/>
              <a:t>- Expression personnelle</a:t>
            </a:r>
            <a:r>
              <a:rPr lang="fr-FR" sz="3200" b="1" dirty="0" smtClean="0"/>
              <a:t> </a:t>
            </a:r>
            <a:endParaRPr lang="fr-FR" sz="32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90583857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fld id="{305B76C9-54C7-904A-989E-5B67DD68755F}" type="slidenum">
              <a:rPr lang="fr-FR" smtClean="0"/>
              <a:pPr/>
              <a:t>26</a:t>
            </a:fld>
            <a:endParaRPr lang="fr-FR"/>
          </a:p>
        </p:txBody>
      </p:sp>
      <p:sp>
        <p:nvSpPr>
          <p:cNvPr id="6" name="Espace réservé de la date 5"/>
          <p:cNvSpPr>
            <a:spLocks noGrp="1"/>
          </p:cNvSpPr>
          <p:nvPr>
            <p:ph type="dt" sz="half" idx="10"/>
          </p:nvPr>
        </p:nvSpPr>
        <p:spPr/>
        <p:txBody>
          <a:bodyPr/>
          <a:lstStyle/>
          <a:p>
            <a:r>
              <a:rPr lang="fr-FR" smtClean="0"/>
              <a:t>FTC 22 11 19</a:t>
            </a:r>
            <a:endParaRPr lang="fr-FR"/>
          </a:p>
        </p:txBody>
      </p:sp>
    </p:spTree>
    <p:extLst>
      <p:ext uri="{BB962C8B-B14F-4D97-AF65-F5344CB8AC3E}">
        <p14:creationId xmlns:p14="http://schemas.microsoft.com/office/powerpoint/2010/main" xmlns="" val="29686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Rappel</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2626369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e la date 5"/>
          <p:cNvSpPr>
            <a:spLocks noGrp="1"/>
          </p:cNvSpPr>
          <p:nvPr>
            <p:ph type="dt" sz="half" idx="10"/>
          </p:nvPr>
        </p:nvSpPr>
        <p:spPr/>
        <p:txBody>
          <a:bodyPr/>
          <a:lstStyle/>
          <a:p>
            <a:r>
              <a:rPr lang="fr-FR" smtClean="0"/>
              <a:t>FTC 22 11 19</a:t>
            </a:r>
            <a:endParaRPr lang="fr-FR"/>
          </a:p>
        </p:txBody>
      </p:sp>
      <p:sp>
        <p:nvSpPr>
          <p:cNvPr id="8" name="Espace réservé du numéro de diapositive 7"/>
          <p:cNvSpPr>
            <a:spLocks noGrp="1"/>
          </p:cNvSpPr>
          <p:nvPr>
            <p:ph type="sldNum" sz="quarter" idx="12"/>
          </p:nvPr>
        </p:nvSpPr>
        <p:spPr/>
        <p:txBody>
          <a:bodyPr/>
          <a:lstStyle/>
          <a:p>
            <a:fld id="{958702F9-7410-DE4A-83BA-9BED49E6104F}" type="slidenum">
              <a:rPr lang="fr-FR" smtClean="0"/>
              <a:pPr/>
              <a:t>3</a:t>
            </a:fld>
            <a:endParaRPr lang="fr-FR"/>
          </a:p>
        </p:txBody>
      </p:sp>
    </p:spTree>
    <p:extLst>
      <p:ext uri="{BB962C8B-B14F-4D97-AF65-F5344CB8AC3E}">
        <p14:creationId xmlns:p14="http://schemas.microsoft.com/office/powerpoint/2010/main" xmlns="" val="133050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quantitative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xmlns="" val="3899053116"/>
              </p:ext>
            </p:extLst>
          </p:nvPr>
        </p:nvGraphicFramePr>
        <p:xfrm>
          <a:off x="457200" y="1646238"/>
          <a:ext cx="8229603" cy="4663440"/>
        </p:xfrm>
        <a:graphic>
          <a:graphicData uri="http://schemas.openxmlformats.org/drawingml/2006/table">
            <a:tbl>
              <a:tblPr firstRow="1" bandRow="1">
                <a:tableStyleId>{5C22544A-7EE6-4342-B048-85BDC9FD1C3A}</a:tableStyleId>
              </a:tblPr>
              <a:tblGrid>
                <a:gridCol w="3725333"/>
                <a:gridCol w="3251200"/>
                <a:gridCol w="1253070"/>
              </a:tblGrid>
              <a:tr h="370840">
                <a:tc>
                  <a:txBody>
                    <a:bodyPr/>
                    <a:lstStyle/>
                    <a:p>
                      <a:r>
                        <a:rPr lang="fr-FR" sz="2400" dirty="0" smtClean="0"/>
                        <a:t>UNITES</a:t>
                      </a:r>
                      <a:endParaRPr lang="fr-FR" sz="2400" dirty="0"/>
                    </a:p>
                  </a:txBody>
                  <a:tcPr marL="91441" marR="91441"/>
                </a:tc>
                <a:tc gridSpan="2">
                  <a:txBody>
                    <a:bodyPr/>
                    <a:lstStyle/>
                    <a:p>
                      <a:r>
                        <a:rPr lang="fr-FR" sz="2400" dirty="0" smtClean="0"/>
                        <a:t>134 </a:t>
                      </a:r>
                      <a:r>
                        <a:rPr lang="fr-FR" sz="2400" dirty="0" smtClean="0">
                          <a:latin typeface="Wingdings"/>
                          <a:ea typeface="Wingdings"/>
                          <a:cs typeface="Wingdings"/>
                          <a:sym typeface="Wingdings"/>
                        </a:rPr>
                        <a:t> </a:t>
                      </a:r>
                      <a:r>
                        <a:rPr lang="fr-FR" sz="2400" dirty="0" smtClean="0">
                          <a:latin typeface="+mn-lt"/>
                          <a:ea typeface="Wingdings"/>
                          <a:cs typeface="Wingdings"/>
                          <a:sym typeface="Wingdings"/>
                        </a:rPr>
                        <a:t>138</a:t>
                      </a:r>
                      <a:endParaRPr lang="fr-FR" sz="2400" dirty="0"/>
                    </a:p>
                  </a:txBody>
                  <a:tcPr marL="91441" marR="91441"/>
                </a:tc>
                <a:tc hMerge="1">
                  <a:txBody>
                    <a:bodyPr/>
                    <a:lstStyle/>
                    <a:p>
                      <a:endParaRPr lang="fr-FR"/>
                    </a:p>
                  </a:txBody>
                  <a:tcPr/>
                </a:tc>
              </a:tr>
              <a:tr h="507719">
                <a:tc>
                  <a:txBody>
                    <a:bodyPr/>
                    <a:lstStyle/>
                    <a:p>
                      <a:r>
                        <a:rPr lang="fr-FR" sz="2400" b="1" dirty="0" smtClean="0"/>
                        <a:t>Participation</a:t>
                      </a:r>
                      <a:endParaRPr lang="fr-FR" sz="2400" b="1" dirty="0"/>
                    </a:p>
                  </a:txBody>
                  <a:tcPr marL="91441" marR="91441"/>
                </a:tc>
                <a:tc gridSpan="2">
                  <a:txBody>
                    <a:bodyPr/>
                    <a:lstStyle/>
                    <a:p>
                      <a:r>
                        <a:rPr lang="fr-FR" sz="2400" dirty="0" smtClean="0"/>
                        <a:t>Envoi à 110</a:t>
                      </a:r>
                      <a:r>
                        <a:rPr lang="fr-FR" sz="2400" baseline="0" dirty="0" smtClean="0"/>
                        <a:t> unités, </a:t>
                      </a:r>
                      <a:r>
                        <a:rPr lang="fr-FR" sz="2400" dirty="0" smtClean="0"/>
                        <a:t>88 ont confirmé</a:t>
                      </a:r>
                      <a:endParaRPr lang="fr-FR" sz="2400" dirty="0"/>
                    </a:p>
                  </a:txBody>
                  <a:tcPr marL="91441" marR="91441"/>
                </a:tc>
                <a:tc hMerge="1">
                  <a:txBody>
                    <a:bodyPr/>
                    <a:lstStyle/>
                    <a:p>
                      <a:endParaRPr lang="fr-FR"/>
                    </a:p>
                  </a:txBody>
                  <a:tcPr/>
                </a:tc>
              </a:tr>
              <a:tr h="370840">
                <a:tc>
                  <a:txBody>
                    <a:bodyPr/>
                    <a:lstStyle/>
                    <a:p>
                      <a:r>
                        <a:rPr lang="fr-FR" sz="2400" b="1" dirty="0" smtClean="0"/>
                        <a:t>Non participation</a:t>
                      </a:r>
                      <a:r>
                        <a:rPr lang="fr-FR" sz="2400" b="1" baseline="0" dirty="0" smtClean="0"/>
                        <a:t> </a:t>
                      </a:r>
                    </a:p>
                    <a:p>
                      <a:r>
                        <a:rPr lang="fr-FR" sz="2400" b="1" baseline="0" dirty="0" smtClean="0"/>
                        <a:t>28/138</a:t>
                      </a:r>
                      <a:endParaRPr lang="fr-FR" sz="2400" b="1" dirty="0"/>
                    </a:p>
                  </a:txBody>
                  <a:tcPr marL="91441" marR="91441"/>
                </a:tc>
                <a:tc>
                  <a:txBody>
                    <a:bodyPr/>
                    <a:lstStyle/>
                    <a:p>
                      <a:r>
                        <a:rPr lang="fr-FR" sz="2400" baseline="0" dirty="0" smtClean="0"/>
                        <a:t>Refus</a:t>
                      </a:r>
                    </a:p>
                    <a:p>
                      <a:r>
                        <a:rPr lang="fr-FR" sz="2400" baseline="0" dirty="0" smtClean="0"/>
                        <a:t>Contact inexact </a:t>
                      </a:r>
                    </a:p>
                    <a:p>
                      <a:r>
                        <a:rPr lang="fr-FR" sz="2400" baseline="0" dirty="0" smtClean="0"/>
                        <a:t>N’existent plus</a:t>
                      </a:r>
                    </a:p>
                    <a:p>
                      <a:r>
                        <a:rPr lang="fr-FR" sz="2400" baseline="0" dirty="0" smtClean="0"/>
                        <a:t>Saint Pierre et Miquelon,  Guadeloupe</a:t>
                      </a:r>
                    </a:p>
                    <a:p>
                      <a:r>
                        <a:rPr lang="fr-FR" sz="2400" baseline="0" dirty="0" smtClean="0"/>
                        <a:t>Ouverture en mai 2017</a:t>
                      </a:r>
                    </a:p>
                    <a:p>
                      <a:r>
                        <a:rPr lang="fr-FR" sz="2400" baseline="0" dirty="0" smtClean="0"/>
                        <a:t> Injoignable</a:t>
                      </a:r>
                      <a:endParaRPr lang="fr-FR" sz="2400" dirty="0"/>
                    </a:p>
                  </a:txBody>
                  <a:tcPr marL="91441" marR="91441"/>
                </a:tc>
                <a:tc>
                  <a:txBody>
                    <a:bodyPr/>
                    <a:lstStyle/>
                    <a:p>
                      <a:r>
                        <a:rPr lang="fr-FR" sz="2400" dirty="0" smtClean="0"/>
                        <a:t>11</a:t>
                      </a:r>
                    </a:p>
                    <a:p>
                      <a:r>
                        <a:rPr lang="fr-FR" sz="2400" dirty="0" smtClean="0"/>
                        <a:t>6</a:t>
                      </a:r>
                    </a:p>
                    <a:p>
                      <a:r>
                        <a:rPr lang="fr-FR" sz="2400" dirty="0" smtClean="0"/>
                        <a:t>7</a:t>
                      </a:r>
                    </a:p>
                    <a:p>
                      <a:r>
                        <a:rPr lang="fr-FR" sz="2400" dirty="0" smtClean="0"/>
                        <a:t>2</a:t>
                      </a:r>
                    </a:p>
                    <a:p>
                      <a:endParaRPr lang="fr-FR" sz="2400" dirty="0" smtClean="0"/>
                    </a:p>
                    <a:p>
                      <a:r>
                        <a:rPr lang="fr-FR" sz="2400" dirty="0" smtClean="0"/>
                        <a:t>1</a:t>
                      </a:r>
                    </a:p>
                    <a:p>
                      <a:r>
                        <a:rPr lang="fr-FR" sz="2400" dirty="0" smtClean="0"/>
                        <a:t>1</a:t>
                      </a:r>
                    </a:p>
                    <a:p>
                      <a:endParaRPr lang="fr-FR" sz="2400" dirty="0" smtClean="0"/>
                    </a:p>
                    <a:p>
                      <a:endParaRPr lang="fr-FR" sz="2400" dirty="0"/>
                    </a:p>
                  </a:txBody>
                  <a:tcPr marL="91441" marR="91441"/>
                </a:tc>
              </a:tr>
            </a:tbl>
          </a:graphicData>
        </a:graphic>
      </p:graphicFrame>
      <p:sp>
        <p:nvSpPr>
          <p:cNvPr id="6" name="Espace réservé du numéro de diapositive 5"/>
          <p:cNvSpPr>
            <a:spLocks noGrp="1"/>
          </p:cNvSpPr>
          <p:nvPr>
            <p:ph type="sldNum" sz="quarter" idx="11"/>
          </p:nvPr>
        </p:nvSpPr>
        <p:spPr/>
        <p:txBody>
          <a:bodyPr/>
          <a:lstStyle/>
          <a:p>
            <a:fld id="{B29EF713-5739-5D46-B4FF-65A36EC73491}" type="slidenum">
              <a:rPr smtClean="0">
                <a:solidFill>
                  <a:srgbClr val="1F497D">
                    <a:shade val="90000"/>
                  </a:srgbClr>
                </a:solidFill>
                <a:latin typeface="Constantia"/>
              </a:rPr>
              <a:pPr/>
              <a:t>4</a:t>
            </a:fld>
            <a:endParaRPr>
              <a:solidFill>
                <a:srgbClr val="1F497D">
                  <a:shade val="90000"/>
                </a:srgbClr>
              </a:solidFill>
              <a:latin typeface="Constantia"/>
            </a:endParaRPr>
          </a:p>
        </p:txBody>
      </p:sp>
      <p:sp>
        <p:nvSpPr>
          <p:cNvPr id="3" name="Espace réservé de la date 2"/>
          <p:cNvSpPr>
            <a:spLocks noGrp="1"/>
          </p:cNvSpPr>
          <p:nvPr>
            <p:ph type="dt" sz="half" idx="10"/>
          </p:nvPr>
        </p:nvSpPr>
        <p:spPr/>
        <p:txBody>
          <a:bodyPr/>
          <a:lstStyle/>
          <a:p>
            <a:r>
              <a:rPr lang="fr-FR" smtClean="0">
                <a:solidFill>
                  <a:prstClr val="black"/>
                </a:solidFill>
                <a:latin typeface="Constantia"/>
              </a:rPr>
              <a:t>FTC 22 11 19</a:t>
            </a:r>
            <a:endParaRPr lang="fr-FR">
              <a:solidFill>
                <a:prstClr val="black"/>
              </a:solidFill>
              <a:latin typeface="Constantia"/>
            </a:endParaRPr>
          </a:p>
        </p:txBody>
      </p:sp>
    </p:spTree>
    <p:extLst>
      <p:ext uri="{BB962C8B-B14F-4D97-AF65-F5344CB8AC3E}">
        <p14:creationId xmlns:p14="http://schemas.microsoft.com/office/powerpoint/2010/main" xmlns="" val="265979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quantitative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xmlns="" val="2322581728"/>
              </p:ext>
            </p:extLst>
          </p:nvPr>
        </p:nvGraphicFramePr>
        <p:xfrm>
          <a:off x="457200" y="1774823"/>
          <a:ext cx="7747195" cy="4335126"/>
        </p:xfrm>
        <a:graphic>
          <a:graphicData uri="http://schemas.openxmlformats.org/drawingml/2006/table">
            <a:tbl>
              <a:tblPr firstRow="1" bandRow="1">
                <a:tableStyleId>{5C22544A-7EE6-4342-B048-85BDC9FD1C3A}</a:tableStyleId>
              </a:tblPr>
              <a:tblGrid>
                <a:gridCol w="1732543"/>
                <a:gridCol w="1576614"/>
                <a:gridCol w="1562017"/>
                <a:gridCol w="1751794"/>
                <a:gridCol w="1124227"/>
              </a:tblGrid>
              <a:tr h="1547218">
                <a:tc>
                  <a:txBody>
                    <a:bodyPr/>
                    <a:lstStyle/>
                    <a:p>
                      <a:pPr algn="just"/>
                      <a:r>
                        <a:rPr lang="fr-FR" sz="1600" b="1" dirty="0">
                          <a:effectLst/>
                          <a:latin typeface="Cambria"/>
                        </a:rPr>
                        <a:t>Questionnaires </a:t>
                      </a:r>
                    </a:p>
                  </a:txBody>
                  <a:tcPr marL="68580" marR="68580" marT="0" marB="0"/>
                </a:tc>
                <a:tc>
                  <a:txBody>
                    <a:bodyPr/>
                    <a:lstStyle/>
                    <a:p>
                      <a:pPr algn="l"/>
                      <a:r>
                        <a:rPr lang="fr-FR" sz="1600" b="1" dirty="0">
                          <a:effectLst/>
                          <a:latin typeface="Cambria"/>
                        </a:rPr>
                        <a:t>800 questionnaires papiers  envoyés :</a:t>
                      </a:r>
                    </a:p>
                    <a:p>
                      <a:pPr algn="just"/>
                      <a:r>
                        <a:rPr lang="fr-FR" sz="1600" b="1" dirty="0">
                          <a:effectLst/>
                          <a:latin typeface="Cambria"/>
                        </a:rPr>
                        <a:t>400 familles et </a:t>
                      </a:r>
                    </a:p>
                    <a:p>
                      <a:pPr algn="just"/>
                      <a:r>
                        <a:rPr lang="fr-FR" sz="1600" b="1" dirty="0">
                          <a:effectLst/>
                          <a:latin typeface="Cambria"/>
                        </a:rPr>
                        <a:t>400 pros</a:t>
                      </a:r>
                    </a:p>
                  </a:txBody>
                  <a:tcPr marL="68580" marR="68580" marT="0" marB="0"/>
                </a:tc>
                <a:tc>
                  <a:txBody>
                    <a:bodyPr/>
                    <a:lstStyle/>
                    <a:p>
                      <a:pPr algn="l"/>
                      <a:r>
                        <a:rPr lang="fr-FR" sz="1600" b="1" dirty="0">
                          <a:effectLst/>
                          <a:latin typeface="Cambria"/>
                        </a:rPr>
                        <a:t>Taux de réponse sur les questionnaires papier</a:t>
                      </a:r>
                    </a:p>
                  </a:txBody>
                  <a:tcPr marL="68580" marR="68580" marT="0" marB="0"/>
                </a:tc>
                <a:tc>
                  <a:txBody>
                    <a:bodyPr/>
                    <a:lstStyle/>
                    <a:p>
                      <a:pPr algn="just"/>
                      <a:r>
                        <a:rPr lang="fr-FR" sz="1600" b="1">
                          <a:effectLst/>
                          <a:latin typeface="Cambria"/>
                        </a:rPr>
                        <a:t>Questionnaires par internet</a:t>
                      </a:r>
                    </a:p>
                  </a:txBody>
                  <a:tcPr marL="68580" marR="68580" marT="0" marB="0"/>
                </a:tc>
                <a:tc>
                  <a:txBody>
                    <a:bodyPr/>
                    <a:lstStyle/>
                    <a:p>
                      <a:pPr algn="just"/>
                      <a:r>
                        <a:rPr lang="fr-FR" sz="1600" b="1" dirty="0">
                          <a:effectLst/>
                          <a:latin typeface="Cambria"/>
                        </a:rPr>
                        <a:t>Total </a:t>
                      </a:r>
                    </a:p>
                  </a:txBody>
                  <a:tcPr marL="68580" marR="68580" marT="0" marB="0"/>
                </a:tc>
              </a:tr>
              <a:tr h="784354">
                <a:tc>
                  <a:txBody>
                    <a:bodyPr/>
                    <a:lstStyle/>
                    <a:p>
                      <a:pPr algn="just"/>
                      <a:r>
                        <a:rPr lang="fr-FR" sz="1600" b="1" dirty="0" smtClean="0">
                          <a:effectLst/>
                          <a:latin typeface="Cambria"/>
                        </a:rPr>
                        <a:t>Nombre</a:t>
                      </a:r>
                      <a:r>
                        <a:rPr lang="fr-FR" sz="1600" b="1" baseline="0" dirty="0" smtClean="0">
                          <a:effectLst/>
                          <a:latin typeface="Cambria"/>
                        </a:rPr>
                        <a:t> d’unités dédiées participantes (sur les unités répondantes)</a:t>
                      </a:r>
                      <a:endParaRPr lang="fr-FR" sz="1600" b="1" dirty="0">
                        <a:effectLst/>
                        <a:latin typeface="Cambria"/>
                      </a:endParaRPr>
                    </a:p>
                  </a:txBody>
                  <a:tcPr marL="68580" marR="68580" marT="0" marB="0"/>
                </a:tc>
                <a:tc>
                  <a:txBody>
                    <a:bodyPr/>
                    <a:lstStyle/>
                    <a:p>
                      <a:pPr algn="just"/>
                      <a:endParaRPr lang="fr-FR" sz="1600" b="1" dirty="0">
                        <a:effectLst/>
                        <a:latin typeface="Cambria"/>
                      </a:endParaRPr>
                    </a:p>
                  </a:txBody>
                  <a:tcPr marL="68580" marR="68580" marT="0" marB="0"/>
                </a:tc>
                <a:tc>
                  <a:txBody>
                    <a:bodyPr/>
                    <a:lstStyle/>
                    <a:p>
                      <a:pPr algn="just"/>
                      <a:endParaRPr lang="fr-FR" sz="1600" b="1" dirty="0">
                        <a:effectLst/>
                        <a:latin typeface="Cambria"/>
                      </a:endParaRPr>
                    </a:p>
                  </a:txBody>
                  <a:tcPr marL="68580" marR="68580" marT="0" marB="0"/>
                </a:tc>
                <a:tc>
                  <a:txBody>
                    <a:bodyPr/>
                    <a:lstStyle/>
                    <a:p>
                      <a:pPr algn="just"/>
                      <a:endParaRPr lang="fr-FR" sz="1600" b="1" dirty="0">
                        <a:effectLst/>
                        <a:latin typeface="Cambria"/>
                      </a:endParaRPr>
                    </a:p>
                  </a:txBody>
                  <a:tcPr marL="68580" marR="68580" marT="0" marB="0"/>
                </a:tc>
                <a:tc>
                  <a:txBody>
                    <a:bodyPr/>
                    <a:lstStyle/>
                    <a:p>
                      <a:pPr algn="just"/>
                      <a:r>
                        <a:rPr lang="fr-FR" sz="1600" b="1" dirty="0" smtClean="0">
                          <a:effectLst/>
                          <a:latin typeface="Cambria"/>
                        </a:rPr>
                        <a:t>88/110</a:t>
                      </a:r>
                      <a:endParaRPr lang="fr-FR" sz="1600" b="1" dirty="0">
                        <a:effectLst/>
                        <a:latin typeface="Cambria"/>
                      </a:endParaRPr>
                    </a:p>
                  </a:txBody>
                  <a:tcPr marL="68580" marR="68580" marT="0" marB="0"/>
                </a:tc>
              </a:tr>
              <a:tr h="784354">
                <a:tc>
                  <a:txBody>
                    <a:bodyPr/>
                    <a:lstStyle/>
                    <a:p>
                      <a:pPr algn="just"/>
                      <a:r>
                        <a:rPr lang="fr-FR" sz="1600" b="1" dirty="0">
                          <a:effectLst/>
                          <a:latin typeface="Cambria"/>
                        </a:rPr>
                        <a:t>Familles </a:t>
                      </a:r>
                    </a:p>
                  </a:txBody>
                  <a:tcPr marL="68580" marR="68580" marT="0" marB="0"/>
                </a:tc>
                <a:tc>
                  <a:txBody>
                    <a:bodyPr/>
                    <a:lstStyle/>
                    <a:p>
                      <a:pPr algn="just"/>
                      <a:r>
                        <a:rPr lang="fr-FR" sz="1600" b="1" dirty="0">
                          <a:effectLst/>
                          <a:latin typeface="Cambria"/>
                        </a:rPr>
                        <a:t>165</a:t>
                      </a:r>
                    </a:p>
                  </a:txBody>
                  <a:tcPr marL="68580" marR="68580" marT="0" marB="0"/>
                </a:tc>
                <a:tc>
                  <a:txBody>
                    <a:bodyPr/>
                    <a:lstStyle/>
                    <a:p>
                      <a:pPr algn="just"/>
                      <a:r>
                        <a:rPr lang="fr-FR" sz="1600" b="1">
                          <a:effectLst/>
                          <a:latin typeface="Cambria"/>
                        </a:rPr>
                        <a:t>41%</a:t>
                      </a:r>
                    </a:p>
                  </a:txBody>
                  <a:tcPr marL="68580" marR="68580" marT="0" marB="0"/>
                </a:tc>
                <a:tc>
                  <a:txBody>
                    <a:bodyPr/>
                    <a:lstStyle/>
                    <a:p>
                      <a:pPr algn="just"/>
                      <a:r>
                        <a:rPr lang="fr-FR" sz="1600" b="1" dirty="0">
                          <a:effectLst/>
                          <a:latin typeface="Cambria"/>
                        </a:rPr>
                        <a:t>30</a:t>
                      </a:r>
                    </a:p>
                  </a:txBody>
                  <a:tcPr marL="68580" marR="68580" marT="0" marB="0"/>
                </a:tc>
                <a:tc>
                  <a:txBody>
                    <a:bodyPr/>
                    <a:lstStyle/>
                    <a:p>
                      <a:pPr algn="just"/>
                      <a:r>
                        <a:rPr lang="fr-FR" sz="1600" b="1">
                          <a:effectLst/>
                          <a:latin typeface="Cambria"/>
                        </a:rPr>
                        <a:t>195</a:t>
                      </a:r>
                    </a:p>
                  </a:txBody>
                  <a:tcPr marL="68580" marR="68580" marT="0" marB="0"/>
                </a:tc>
              </a:tr>
              <a:tr h="784354">
                <a:tc>
                  <a:txBody>
                    <a:bodyPr/>
                    <a:lstStyle/>
                    <a:p>
                      <a:pPr algn="just"/>
                      <a:r>
                        <a:rPr lang="fr-FR" sz="1600" b="1" dirty="0">
                          <a:effectLst/>
                          <a:latin typeface="Cambria"/>
                        </a:rPr>
                        <a:t>Professionnels </a:t>
                      </a:r>
                    </a:p>
                  </a:txBody>
                  <a:tcPr marL="68580" marR="68580" marT="0" marB="0"/>
                </a:tc>
                <a:tc>
                  <a:txBody>
                    <a:bodyPr/>
                    <a:lstStyle/>
                    <a:p>
                      <a:pPr algn="just"/>
                      <a:r>
                        <a:rPr lang="fr-FR" sz="1600" b="1" dirty="0">
                          <a:effectLst/>
                          <a:latin typeface="Cambria"/>
                        </a:rPr>
                        <a:t>222</a:t>
                      </a:r>
                    </a:p>
                  </a:txBody>
                  <a:tcPr marL="68580" marR="68580" marT="0" marB="0"/>
                </a:tc>
                <a:tc>
                  <a:txBody>
                    <a:bodyPr/>
                    <a:lstStyle/>
                    <a:p>
                      <a:pPr algn="just"/>
                      <a:r>
                        <a:rPr lang="fr-FR" sz="1600" b="1" dirty="0">
                          <a:effectLst/>
                          <a:latin typeface="Cambria"/>
                        </a:rPr>
                        <a:t>55%</a:t>
                      </a:r>
                    </a:p>
                  </a:txBody>
                  <a:tcPr marL="68580" marR="68580" marT="0" marB="0"/>
                </a:tc>
                <a:tc>
                  <a:txBody>
                    <a:bodyPr/>
                    <a:lstStyle/>
                    <a:p>
                      <a:pPr algn="just"/>
                      <a:r>
                        <a:rPr lang="fr-FR" sz="1600" b="1" dirty="0">
                          <a:effectLst/>
                          <a:latin typeface="Cambria"/>
                        </a:rPr>
                        <a:t>45</a:t>
                      </a:r>
                    </a:p>
                  </a:txBody>
                  <a:tcPr marL="68580" marR="68580" marT="0" marB="0"/>
                </a:tc>
                <a:tc>
                  <a:txBody>
                    <a:bodyPr/>
                    <a:lstStyle/>
                    <a:p>
                      <a:pPr algn="just"/>
                      <a:r>
                        <a:rPr lang="fr-FR" sz="1600" b="1" dirty="0">
                          <a:effectLst/>
                          <a:latin typeface="Cambria"/>
                        </a:rPr>
                        <a:t>267</a:t>
                      </a:r>
                    </a:p>
                  </a:txBody>
                  <a:tcPr marL="68580" marR="68580" marT="0" marB="0"/>
                </a:tc>
              </a:tr>
            </a:tbl>
          </a:graphicData>
        </a:graphic>
      </p:graphicFrame>
      <p:sp>
        <p:nvSpPr>
          <p:cNvPr id="6" name="Espace réservé du numéro de diapositive 5"/>
          <p:cNvSpPr>
            <a:spLocks noGrp="1"/>
          </p:cNvSpPr>
          <p:nvPr>
            <p:ph type="sldNum" sz="quarter" idx="11"/>
          </p:nvPr>
        </p:nvSpPr>
        <p:spPr/>
        <p:txBody>
          <a:bodyPr/>
          <a:lstStyle/>
          <a:p>
            <a:fld id="{B29EF713-5739-5D46-B4FF-65A36EC73491}" type="slidenum">
              <a:rPr smtClean="0">
                <a:solidFill>
                  <a:srgbClr val="1F497D">
                    <a:shade val="90000"/>
                  </a:srgbClr>
                </a:solidFill>
                <a:latin typeface="Constantia"/>
              </a:rPr>
              <a:pPr/>
              <a:t>5</a:t>
            </a:fld>
            <a:endParaRPr>
              <a:solidFill>
                <a:srgbClr val="1F497D">
                  <a:shade val="90000"/>
                </a:srgbClr>
              </a:solidFill>
              <a:latin typeface="Constantia"/>
            </a:endParaRPr>
          </a:p>
        </p:txBody>
      </p:sp>
      <p:sp>
        <p:nvSpPr>
          <p:cNvPr id="3" name="Espace réservé de la date 2"/>
          <p:cNvSpPr>
            <a:spLocks noGrp="1"/>
          </p:cNvSpPr>
          <p:nvPr>
            <p:ph type="dt" sz="half" idx="10"/>
          </p:nvPr>
        </p:nvSpPr>
        <p:spPr/>
        <p:txBody>
          <a:bodyPr/>
          <a:lstStyle/>
          <a:p>
            <a:r>
              <a:rPr lang="fr-FR" smtClean="0">
                <a:solidFill>
                  <a:prstClr val="black"/>
                </a:solidFill>
                <a:latin typeface="Constantia"/>
              </a:rPr>
              <a:t>FTC 22 11 19</a:t>
            </a:r>
            <a:endParaRPr lang="fr-FR">
              <a:solidFill>
                <a:prstClr val="black"/>
              </a:solidFill>
              <a:latin typeface="Constantia"/>
            </a:endParaRPr>
          </a:p>
        </p:txBody>
      </p:sp>
    </p:spTree>
    <p:extLst>
      <p:ext uri="{BB962C8B-B14F-4D97-AF65-F5344CB8AC3E}">
        <p14:creationId xmlns:p14="http://schemas.microsoft.com/office/powerpoint/2010/main" xmlns="" val="405069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éléments structurants : Familles</a:t>
            </a:r>
            <a:endParaRPr lang="fr-FR" dirty="0"/>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numéro de diapositive 3"/>
          <p:cNvSpPr>
            <a:spLocks noGrp="1"/>
          </p:cNvSpPr>
          <p:nvPr>
            <p:ph type="sldNum" sz="quarter" idx="11"/>
          </p:nvPr>
        </p:nvSpPr>
        <p:spPr/>
        <p:txBody>
          <a:bodyPr/>
          <a:lstStyle/>
          <a:p>
            <a:fld id="{B29EF713-5739-5D46-B4FF-65A36EC73491}" type="slidenum">
              <a:rPr lang="fr-FR" smtClean="0"/>
              <a:pPr/>
              <a:t>6</a:t>
            </a:fld>
            <a:endParaRPr lang="fr-FR"/>
          </a:p>
        </p:txBody>
      </p:sp>
      <p:graphicFrame>
        <p:nvGraphicFramePr>
          <p:cNvPr id="6" name="Espace réservé du contenu 6"/>
          <p:cNvGraphicFramePr>
            <a:graphicFrameLocks/>
          </p:cNvGraphicFramePr>
          <p:nvPr>
            <p:extLst>
              <p:ext uri="{D42A27DB-BD31-4B8C-83A1-F6EECF244321}">
                <p14:modId xmlns:p14="http://schemas.microsoft.com/office/powerpoint/2010/main" xmlns="" val="313649160"/>
              </p:ext>
            </p:extLst>
          </p:nvPr>
        </p:nvGraphicFramePr>
        <p:xfrm>
          <a:off x="225779" y="939800"/>
          <a:ext cx="8688034" cy="591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1077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perspectives d’orientations: point de vue des familles</a:t>
            </a:r>
            <a:endParaRPr lang="fr-FR" dirty="0"/>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numéro de diapositive 3"/>
          <p:cNvSpPr>
            <a:spLocks noGrp="1"/>
          </p:cNvSpPr>
          <p:nvPr>
            <p:ph type="sldNum" sz="quarter" idx="11"/>
          </p:nvPr>
        </p:nvSpPr>
        <p:spPr/>
        <p:txBody>
          <a:bodyPr/>
          <a:lstStyle/>
          <a:p>
            <a:fld id="{B29EF713-5739-5D46-B4FF-65A36EC73491}" type="slidenum">
              <a:rPr lang="fr-FR" smtClean="0"/>
              <a:pPr/>
              <a:t>7</a:t>
            </a:fld>
            <a:endParaRPr lang="fr-FR"/>
          </a:p>
        </p:txBody>
      </p:sp>
      <p:graphicFrame>
        <p:nvGraphicFramePr>
          <p:cNvPr id="6" name="Espace réservé du contenu 3"/>
          <p:cNvGraphicFramePr>
            <a:graphicFrameLocks/>
          </p:cNvGraphicFramePr>
          <p:nvPr>
            <p:extLst>
              <p:ext uri="{D42A27DB-BD31-4B8C-83A1-F6EECF244321}">
                <p14:modId xmlns:p14="http://schemas.microsoft.com/office/powerpoint/2010/main" xmlns="" val="3318709311"/>
              </p:ext>
            </p:extLst>
          </p:nvPr>
        </p:nvGraphicFramePr>
        <p:xfrm>
          <a:off x="685800" y="1566333"/>
          <a:ext cx="7672211" cy="3678767"/>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425245" y="5534223"/>
            <a:ext cx="8320958" cy="523220"/>
          </a:xfrm>
          <a:prstGeom prst="rect">
            <a:avLst/>
          </a:prstGeom>
          <a:noFill/>
        </p:spPr>
        <p:txBody>
          <a:bodyPr wrap="none" rtlCol="0">
            <a:spAutoFit/>
          </a:bodyPr>
          <a:lstStyle/>
          <a:p>
            <a:r>
              <a:rPr lang="fr-FR" sz="1400" b="1" dirty="0" smtClean="0"/>
              <a:t>« Reste dans l’UD » corrélé positivement et significativement à « UD comme lieu de vie (r= .481*)</a:t>
            </a:r>
          </a:p>
          <a:p>
            <a:r>
              <a:rPr lang="fr-FR" sz="1400" b="1" dirty="0" smtClean="0"/>
              <a:t>De même qu’au « recul par rapport à l’accident » (r= . 254*)</a:t>
            </a:r>
            <a:endParaRPr lang="fr-FR" sz="1400" b="1" dirty="0"/>
          </a:p>
        </p:txBody>
      </p:sp>
    </p:spTree>
    <p:extLst>
      <p:ext uri="{BB962C8B-B14F-4D97-AF65-F5344CB8AC3E}">
        <p14:creationId xmlns:p14="http://schemas.microsoft.com/office/powerpoint/2010/main" xmlns="" val="25562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Projet de vie et représentation de l’avenir chez les familles</a:t>
            </a:r>
            <a:endParaRPr lang="fr-FR" dirty="0"/>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numéro de diapositive 3"/>
          <p:cNvSpPr>
            <a:spLocks noGrp="1"/>
          </p:cNvSpPr>
          <p:nvPr>
            <p:ph type="sldNum" sz="quarter" idx="11"/>
          </p:nvPr>
        </p:nvSpPr>
        <p:spPr/>
        <p:txBody>
          <a:bodyPr/>
          <a:lstStyle/>
          <a:p>
            <a:fld id="{B29EF713-5739-5D46-B4FF-65A36EC73491}" type="slidenum">
              <a:rPr lang="fr-FR" smtClean="0"/>
              <a:pPr/>
              <a:t>8</a:t>
            </a:fld>
            <a:endParaRPr lang="fr-FR"/>
          </a:p>
        </p:txBody>
      </p:sp>
      <p:graphicFrame>
        <p:nvGraphicFramePr>
          <p:cNvPr id="9" name="Diagramme 8"/>
          <p:cNvGraphicFramePr/>
          <p:nvPr>
            <p:extLst>
              <p:ext uri="{D42A27DB-BD31-4B8C-83A1-F6EECF244321}">
                <p14:modId xmlns:p14="http://schemas.microsoft.com/office/powerpoint/2010/main" xmlns="" val="3372762574"/>
              </p:ext>
            </p:extLst>
          </p:nvPr>
        </p:nvGraphicFramePr>
        <p:xfrm>
          <a:off x="1498600" y="1689100"/>
          <a:ext cx="6451600"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1293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Participation sociale des personnes en EVC/EPR</a:t>
            </a:r>
            <a:endParaRPr lang="fr-FR" dirty="0"/>
          </a:p>
        </p:txBody>
      </p:sp>
      <p:sp>
        <p:nvSpPr>
          <p:cNvPr id="3" name="Espace réservé de la date 2"/>
          <p:cNvSpPr>
            <a:spLocks noGrp="1"/>
          </p:cNvSpPr>
          <p:nvPr>
            <p:ph type="dt" sz="half" idx="10"/>
          </p:nvPr>
        </p:nvSpPr>
        <p:spPr/>
        <p:txBody>
          <a:bodyPr/>
          <a:lstStyle/>
          <a:p>
            <a:r>
              <a:rPr lang="fr-FR" smtClean="0"/>
              <a:t>FTC 22 11 19</a:t>
            </a:r>
            <a:endParaRPr lang="fr-FR"/>
          </a:p>
        </p:txBody>
      </p:sp>
      <p:sp>
        <p:nvSpPr>
          <p:cNvPr id="4" name="Espace réservé du numéro de diapositive 3"/>
          <p:cNvSpPr>
            <a:spLocks noGrp="1"/>
          </p:cNvSpPr>
          <p:nvPr>
            <p:ph type="sldNum" sz="quarter" idx="11"/>
          </p:nvPr>
        </p:nvSpPr>
        <p:spPr/>
        <p:txBody>
          <a:bodyPr/>
          <a:lstStyle/>
          <a:p>
            <a:fld id="{B29EF713-5739-5D46-B4FF-65A36EC73491}" type="slidenum">
              <a:rPr lang="fr-FR" smtClean="0"/>
              <a:pPr/>
              <a:t>9</a:t>
            </a:fld>
            <a:endParaRPr lang="fr-FR"/>
          </a:p>
        </p:txBody>
      </p:sp>
      <p:graphicFrame>
        <p:nvGraphicFramePr>
          <p:cNvPr id="8" name="Diagramme 7"/>
          <p:cNvGraphicFramePr/>
          <p:nvPr>
            <p:extLst>
              <p:ext uri="{D42A27DB-BD31-4B8C-83A1-F6EECF244321}">
                <p14:modId xmlns:p14="http://schemas.microsoft.com/office/powerpoint/2010/main" xmlns="" val="1835809164"/>
              </p:ext>
            </p:extLst>
          </p:nvPr>
        </p:nvGraphicFramePr>
        <p:xfrm>
          <a:off x="-1346200" y="1625600"/>
          <a:ext cx="7543800" cy="481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705600" y="2324100"/>
            <a:ext cx="1574800" cy="288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Des besoins en personnel d’animation</a:t>
            </a:r>
            <a:endParaRPr lang="fr-FR" dirty="0"/>
          </a:p>
        </p:txBody>
      </p:sp>
      <p:sp>
        <p:nvSpPr>
          <p:cNvPr id="10" name="Flèche vers la droite 9"/>
          <p:cNvSpPr/>
          <p:nvPr/>
        </p:nvSpPr>
        <p:spPr>
          <a:xfrm>
            <a:off x="4813300" y="3721100"/>
            <a:ext cx="1384300" cy="558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437734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TotalTime>
  <Words>2078</Words>
  <Application>Microsoft Macintosh PowerPoint</Application>
  <PresentationFormat>Affichage à l'écran (4:3)</PresentationFormat>
  <Paragraphs>362</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Les unités dédiées: points à retenir à partir de l’enquête </vt:lpstr>
      <vt:lpstr>  Recherche  financée par </vt:lpstr>
      <vt:lpstr>Rappel</vt:lpstr>
      <vt:lpstr>Phase quantitative</vt:lpstr>
      <vt:lpstr>Phase quantitative</vt:lpstr>
      <vt:lpstr>Des éléments structurants : Familles</vt:lpstr>
      <vt:lpstr>Des perspectives d’orientations: point de vue des familles</vt:lpstr>
      <vt:lpstr>Projet de vie et représentation de l’avenir chez les familles</vt:lpstr>
      <vt:lpstr>Participation sociale des personnes en EVC/EPR</vt:lpstr>
      <vt:lpstr>Des éléments structurants  Professionnels</vt:lpstr>
      <vt:lpstr>Les relations familles/professionnels: Les difficultés perçues par les professionnels</vt:lpstr>
      <vt:lpstr>Perspectives</vt:lpstr>
      <vt:lpstr>Dix points a retenir </vt:lpstr>
      <vt:lpstr>Le regard des familles </vt:lpstr>
      <vt:lpstr>Le regard des familles (suite)</vt:lpstr>
      <vt:lpstr>Le regard des professionnels</vt:lpstr>
      <vt:lpstr>Le regard des professionnels (suite)</vt:lpstr>
      <vt:lpstr>Les questions ouvertes des questionnaires mères et pères</vt:lpstr>
      <vt:lpstr>Questionnaires </vt:lpstr>
      <vt:lpstr>1.Améliorations à prévoir dans le déroulement des journées du proche</vt:lpstr>
      <vt:lpstr>2. Présentation à une autre famille de l'unité dédiée où réside le proche </vt:lpstr>
      <vt:lpstr> 3.1. Points essentiels par ordre d'importance pour la vie au quotidien dans une unité</vt:lpstr>
      <vt:lpstr>3.2. Points essentiels par ordre d'importance pour la vie au quotidien dans une unité</vt:lpstr>
      <vt:lpstr>3.3. Points essentiels par ordre d'importance pour la vie au quotidien dans une unité</vt:lpstr>
      <vt:lpstr>4 - Eléments pouvant favoriser la mise en place du projet de vie du proche dans l'unité </vt:lpstr>
      <vt:lpstr>5 - Expression personnelle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 CB</dc:creator>
  <cp:lastModifiedBy>PC</cp:lastModifiedBy>
  <cp:revision>13</cp:revision>
  <cp:lastPrinted>2019-11-21T22:04:29Z</cp:lastPrinted>
  <dcterms:created xsi:type="dcterms:W3CDTF">2019-11-21T16:53:11Z</dcterms:created>
  <dcterms:modified xsi:type="dcterms:W3CDTF">2019-12-02T16:44:53Z</dcterms:modified>
</cp:coreProperties>
</file>