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26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3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63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52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71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6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42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91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08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58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87F1-F580-4862-AD31-748A34E8A952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8AB1-0E73-4400-8AB5-707EF4086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nce-traumatisme-cranien.fr/upload/adultes.pdf#page=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 </a:t>
            </a:r>
            <a:r>
              <a:rPr lang="fr-FR" sz="2700" b="1" dirty="0" smtClean="0"/>
              <a:t>Du « Zéro </a:t>
            </a:r>
            <a:r>
              <a:rPr lang="fr-FR" sz="2700" b="1" dirty="0"/>
              <a:t>sans solution » à </a:t>
            </a:r>
            <a:r>
              <a:rPr lang="fr-FR" sz="2700" b="1" dirty="0" smtClean="0"/>
              <a:t>la</a:t>
            </a:r>
            <a:br>
              <a:rPr lang="fr-FR" sz="2700" b="1" dirty="0" smtClean="0"/>
            </a:br>
            <a:r>
              <a:rPr lang="fr-FR" sz="2700" b="1" dirty="0" smtClean="0"/>
              <a:t> </a:t>
            </a:r>
            <a:r>
              <a:rPr lang="fr-FR" sz="2700" b="1" dirty="0"/>
              <a:t>« Réponse </a:t>
            </a:r>
            <a:r>
              <a:rPr lang="fr-FR" sz="2700" b="1" dirty="0" smtClean="0"/>
              <a:t>Accompagnée Pour Tous </a:t>
            </a:r>
            <a:r>
              <a:rPr lang="fr-FR" sz="2700" b="1" dirty="0"/>
              <a:t>», </a:t>
            </a:r>
            <a:br>
              <a:rPr lang="fr-FR" sz="2700" b="1" dirty="0"/>
            </a:br>
            <a:r>
              <a:rPr lang="fr-FR" sz="2700" b="1" dirty="0"/>
              <a:t>qu'en </a:t>
            </a:r>
            <a:r>
              <a:rPr lang="fr-FR" sz="2700" b="1" dirty="0" smtClean="0"/>
              <a:t>est</a:t>
            </a:r>
            <a:r>
              <a:rPr lang="fr-FR" sz="2700" b="1" dirty="0"/>
              <a:t>-</a:t>
            </a:r>
            <a:r>
              <a:rPr lang="fr-FR" sz="2700" b="1" dirty="0" smtClean="0"/>
              <a:t>il </a:t>
            </a:r>
            <a:r>
              <a:rPr lang="fr-FR" sz="2700" b="1" dirty="0"/>
              <a:t>en 2018</a:t>
            </a:r>
            <a:br>
              <a:rPr lang="fr-FR" sz="2700" b="1" dirty="0"/>
            </a:br>
            <a:r>
              <a:rPr lang="fr-FR" sz="2700" b="1" dirty="0"/>
              <a:t>de la notion </a:t>
            </a:r>
            <a:r>
              <a:rPr lang="fr-FR" sz="2700" b="1" dirty="0" smtClean="0"/>
              <a:t>de</a:t>
            </a:r>
            <a:r>
              <a:rPr lang="fr-FR" sz="2700" b="1" dirty="0"/>
              <a:t> </a:t>
            </a:r>
            <a:r>
              <a:rPr lang="fr-FR" sz="2700" b="1" dirty="0" smtClean="0"/>
              <a:t>parcours?</a:t>
            </a:r>
            <a:r>
              <a:rPr lang="fr-FR" sz="2700" dirty="0"/>
              <a:t/>
            </a:r>
            <a:br>
              <a:rPr lang="fr-FR" sz="2700" dirty="0"/>
            </a:b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Vendredi 5 octobre 2018</a:t>
            </a:r>
          </a:p>
          <a:p>
            <a:r>
              <a:rPr lang="fr-FR" sz="2400" b="1" dirty="0" smtClean="0"/>
              <a:t>IREIS </a:t>
            </a:r>
            <a:r>
              <a:rPr lang="fr-FR" sz="2400" b="1" dirty="0"/>
              <a:t>de la </a:t>
            </a:r>
            <a:r>
              <a:rPr lang="fr-FR" sz="2400" b="1" dirty="0" smtClean="0"/>
              <a:t>Loire FIRMINY</a:t>
            </a:r>
            <a:endParaRPr lang="fr-FR" sz="2400" b="1" dirty="0"/>
          </a:p>
        </p:txBody>
      </p:sp>
      <p:pic>
        <p:nvPicPr>
          <p:cNvPr id="4" name="Image 3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1085215" cy="118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13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94" y="117476"/>
            <a:ext cx="661868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273050"/>
            <a:ext cx="3816424" cy="116205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FONCTIONS CEREBRALES</a:t>
            </a:r>
            <a:endParaRPr lang="fr-FR" sz="2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683568" y="2924944"/>
            <a:ext cx="2602632" cy="2232249"/>
          </a:xfrm>
        </p:spPr>
        <p:txBody>
          <a:bodyPr>
            <a:normAutofit fontScale="85000" lnSpcReduction="10000"/>
          </a:bodyPr>
          <a:lstStyle/>
          <a:p>
            <a:r>
              <a:rPr lang="fr-FR" sz="1800" dirty="0" smtClean="0"/>
              <a:t>« Le </a:t>
            </a:r>
            <a:r>
              <a:rPr lang="fr-FR" sz="1800" dirty="0"/>
              <a:t>cerveau orchestre notre corps et nos sens, notre mémoire et notre pensée, notre représentation du monde et notre relation aux autres. De l’émotion à l’intelligence, du stress au plaisir, du langage à la société, il nous </a:t>
            </a:r>
            <a:r>
              <a:rPr lang="fr-FR" sz="1800" dirty="0" smtClean="0"/>
              <a:t>raconte une histoire, la nôtre</a:t>
            </a:r>
            <a:r>
              <a:rPr lang="fr-FR" sz="1800" i="1" dirty="0"/>
              <a:t>.</a:t>
            </a:r>
            <a:r>
              <a:rPr lang="fr-FR" sz="1800" i="1" dirty="0" smtClean="0"/>
              <a:t> »</a:t>
            </a:r>
            <a:endParaRPr lang="fr-FR" sz="1800" dirty="0"/>
          </a:p>
          <a:p>
            <a:endParaRPr lang="fr-FR" dirty="0"/>
          </a:p>
        </p:txBody>
      </p:sp>
      <p:pic>
        <p:nvPicPr>
          <p:cNvPr id="7" name="imgBlkFront" descr="https://images-na.ssl-images-amazon.com/images/I/41Vj2nSkOwL._SX302_BO1,204,203,200_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2895600" cy="475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4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EN CAS DE LESIONS ENCEPHALIQUES </a:t>
            </a:r>
            <a:br>
              <a:rPr lang="fr-FR" sz="2400" b="1" dirty="0" smtClean="0"/>
            </a:br>
            <a:r>
              <a:rPr lang="fr-FR" sz="2400" b="1" dirty="0" smtClean="0"/>
              <a:t>PLUSIEURS DIMENSIONS SONT INTRIQUEES</a:t>
            </a:r>
            <a:endParaRPr lang="fr-FR" sz="24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15616" y="1988839"/>
            <a:ext cx="6912768" cy="302433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Dimension somatique : organique, anatomique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Dimension « psychique » : cognitive, comportementale, émotionnelle et affective.</a:t>
            </a:r>
          </a:p>
          <a:p>
            <a:endParaRPr lang="fr-FR" sz="2000" dirty="0"/>
          </a:p>
          <a:p>
            <a:r>
              <a:rPr lang="fr-FR" sz="2000" dirty="0" smtClean="0"/>
              <a:t>Dimension sociale : participation à la vie en société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733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TEMPORALITE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« La lésion cérébrale n’est pas un accident ponctuel »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« Un événement déstructurant de la personnalité et de l’équilibre familial »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« La </a:t>
            </a:r>
            <a:r>
              <a:rPr lang="fr-FR" sz="2000" dirty="0"/>
              <a:t>prise en </a:t>
            </a:r>
            <a:r>
              <a:rPr lang="fr-FR" sz="2000" dirty="0" smtClean="0"/>
              <a:t>charge …doit </a:t>
            </a:r>
            <a:r>
              <a:rPr lang="fr-FR" sz="2000" dirty="0"/>
              <a:t>être organisée et </a:t>
            </a:r>
            <a:r>
              <a:rPr lang="fr-FR" sz="2000" dirty="0" smtClean="0"/>
              <a:t>mise en </a:t>
            </a:r>
            <a:r>
              <a:rPr lang="fr-FR" sz="2000" dirty="0"/>
              <a:t>œuvre, </a:t>
            </a:r>
            <a:r>
              <a:rPr lang="fr-FR" sz="2000" dirty="0" smtClean="0"/>
              <a:t>… dans </a:t>
            </a:r>
            <a:r>
              <a:rPr lang="fr-FR" sz="2000" dirty="0"/>
              <a:t>des modalités et des </a:t>
            </a:r>
            <a:r>
              <a:rPr lang="fr-FR" sz="2000" dirty="0" smtClean="0"/>
              <a:t>proportions </a:t>
            </a:r>
            <a:r>
              <a:rPr lang="fr-FR" sz="2000" dirty="0"/>
              <a:t>différentes, </a:t>
            </a:r>
            <a:r>
              <a:rPr lang="fr-FR" sz="2000" b="1" dirty="0"/>
              <a:t>sur toute la durée de </a:t>
            </a:r>
            <a:r>
              <a:rPr lang="fr-FR" sz="2000" b="1" i="1" dirty="0" smtClean="0"/>
              <a:t>la </a:t>
            </a:r>
            <a:r>
              <a:rPr lang="fr-FR" sz="2000" b="1" dirty="0" smtClean="0"/>
              <a:t>vie</a:t>
            </a:r>
            <a:r>
              <a:rPr lang="fr-FR" sz="2000" dirty="0" smtClean="0"/>
              <a:t> »</a:t>
            </a:r>
            <a:endParaRPr lang="fr-FR" sz="2000" dirty="0"/>
          </a:p>
          <a:p>
            <a:endParaRPr lang="fr-FR" sz="1800" i="1" dirty="0" smtClean="0"/>
          </a:p>
          <a:p>
            <a:endParaRPr lang="fr-FR" sz="1800" i="1" dirty="0"/>
          </a:p>
          <a:p>
            <a:pPr marL="0" indent="0">
              <a:buNone/>
            </a:pPr>
            <a:r>
              <a:rPr lang="fr-FR" sz="1800" i="1" dirty="0" smtClean="0"/>
              <a:t>Rapport </a:t>
            </a:r>
            <a:r>
              <a:rPr lang="fr-FR" sz="1800" i="1" dirty="0"/>
              <a:t>final. Mission interministérielle en vue de l’élaboration d’un programme d’action en faveur des traumatisés crâniens. Novembre 2010</a:t>
            </a:r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4538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fr-FR" sz="2800" b="1" dirty="0"/>
              <a:t>La Classification Internationale du Fonctionnement (CIF</a:t>
            </a:r>
            <a:r>
              <a:rPr lang="fr-FR" sz="2800" b="1" dirty="0" smtClean="0"/>
              <a:t>), du handicap et de la santé</a:t>
            </a:r>
            <a:r>
              <a:rPr lang="fr-FR" sz="3200" b="1" dirty="0"/>
              <a:t/>
            </a:r>
            <a:br>
              <a:rPr lang="fr-FR" sz="3200" b="1" dirty="0"/>
            </a:br>
            <a:endParaRPr lang="fr-FR" sz="3200" dirty="0"/>
          </a:p>
        </p:txBody>
      </p:sp>
      <p:pic>
        <p:nvPicPr>
          <p:cNvPr id="4" name="Picture 2" descr="http://www.making-prsp-inclusive.org/fileadmin/_processed_/csm_ICF-Levels_fr_ff41371e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7606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100" b="1" dirty="0" smtClean="0"/>
              <a:t>CEREBROLESION TRAUMATIQUE</a:t>
            </a:r>
            <a:br>
              <a:rPr lang="fr-FR" sz="3100" b="1" dirty="0" smtClean="0"/>
            </a:br>
            <a:r>
              <a:rPr lang="fr-FR" sz="3100" b="1" dirty="0" smtClean="0"/>
              <a:t>LA FILIERE DE SOINS ET D’ACCOMPAGNEMENT </a:t>
            </a:r>
            <a:endParaRPr lang="fr-FR" sz="3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528391"/>
          </a:xfrm>
        </p:spPr>
        <p:txBody>
          <a:bodyPr>
            <a:normAutofit fontScale="92500" lnSpcReduction="10000"/>
          </a:bodyPr>
          <a:lstStyle/>
          <a:p>
            <a:r>
              <a:rPr lang="fr-FR" sz="2200" dirty="0" smtClean="0"/>
              <a:t>Le traitement du coma et de ses conséquences</a:t>
            </a:r>
          </a:p>
          <a:p>
            <a:endParaRPr lang="fr-FR" sz="2200" dirty="0"/>
          </a:p>
          <a:p>
            <a:r>
              <a:rPr lang="fr-FR" sz="2200" dirty="0" smtClean="0"/>
              <a:t>L’évaluation et la réduction des déficiences et des incapacités</a:t>
            </a:r>
          </a:p>
          <a:p>
            <a:endParaRPr lang="fr-FR" sz="2200" dirty="0" smtClean="0"/>
          </a:p>
          <a:p>
            <a:r>
              <a:rPr lang="fr-FR" sz="2200" dirty="0" smtClean="0"/>
              <a:t>Le retour et le maintien dans le milieu de vie habituel</a:t>
            </a:r>
          </a:p>
          <a:p>
            <a:endParaRPr lang="fr-FR" sz="2200" dirty="0" smtClean="0"/>
          </a:p>
          <a:p>
            <a:r>
              <a:rPr lang="fr-FR" sz="2200" dirty="0" smtClean="0"/>
              <a:t>La reprise de l’activité</a:t>
            </a:r>
            <a:endParaRPr lang="fr-FR" sz="2200" dirty="0"/>
          </a:p>
          <a:p>
            <a:endParaRPr lang="fr-FR" sz="1600" i="1" dirty="0" smtClean="0"/>
          </a:p>
          <a:p>
            <a:endParaRPr lang="fr-FR" sz="1600" i="1" dirty="0" smtClean="0"/>
          </a:p>
          <a:p>
            <a:pPr marL="0" indent="0">
              <a:buNone/>
            </a:pPr>
            <a:r>
              <a:rPr lang="fr-FR" sz="1600" i="1" dirty="0" smtClean="0"/>
              <a:t>Circulaire</a:t>
            </a:r>
            <a:r>
              <a:rPr lang="fr-FR" sz="1600" i="1" dirty="0"/>
              <a:t> </a:t>
            </a:r>
            <a:r>
              <a:rPr lang="fr-FR" sz="1600" i="1" dirty="0" smtClean="0"/>
              <a:t>n</a:t>
            </a:r>
            <a:r>
              <a:rPr lang="fr-FR" sz="1600" i="1" dirty="0"/>
              <a:t>° 2004-280 du 18 juin 2004 relative à la filière de prise en charge sanitaire, médico-sociale et sociale des traumatisés </a:t>
            </a:r>
            <a:r>
              <a:rPr lang="fr-FR" sz="1600" i="1" dirty="0" err="1"/>
              <a:t>crânio</a:t>
            </a:r>
            <a:r>
              <a:rPr lang="fr-FR" sz="1600" i="1" dirty="0"/>
              <a:t>-cérébraux et des traumatisés médullaires</a:t>
            </a:r>
          </a:p>
          <a:p>
            <a:endParaRPr lang="fr-FR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28584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COMPLEXITE DES SITUATIONS</a:t>
            </a:r>
            <a:endParaRPr lang="fr-FR" sz="3200" b="1" dirty="0"/>
          </a:p>
        </p:txBody>
      </p:sp>
      <p:pic>
        <p:nvPicPr>
          <p:cNvPr id="4" name="Picture 4" descr="Structures-de-PEC-atteintes-Cranio-cerebrale-vertebro-medulla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687691" cy="46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1">
            <a:hlinkClick r:id="rId2" tooltip="Page 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7483647" y="33323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Trau ma tismes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7483647" y="63425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crân ien s léger 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Infor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mation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destinée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au blessé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03439113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adulte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UNAFTC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6233213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Pour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89986238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23744025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aider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164340763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à récupérer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56228450" y="24711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plus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69545588" y="24711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rapidement...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56233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••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23955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Du rant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3971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quelques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027490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jour s, repos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402908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et calme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678495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vous permettront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 reprendre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1563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progres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395257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si vem ent vos ac tiv it és 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1563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N’es say ez pa s de for ce r jus qu’à la fatigue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755748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il es t important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24475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 respe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2488358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cter des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555236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mome nts de pause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5640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Re pre ne z vos activ ités de façon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1477813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 ogre ss ive , en les adaptant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à ce que 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552503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 sse nte 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15645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Soy ez atte ntif s à ne fai re qu’ une se ule chose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84513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à la fois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515669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Evit ez l’a lcool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96278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votre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1164274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cer ve au le supporte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17247441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ra it moins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0321968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bien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515659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Ve ille z à vous senti r pl ei nement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1476632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ca pable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1712252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ava nt de reprendre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la conduite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555278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autom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735258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obile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890982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et le sport.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56233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 spiré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6395513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717584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livret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8532828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d’i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911047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nformation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1193011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12676060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l’équipe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1471317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1545912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Jennie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1719024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Ponsford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1956825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Ponsford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2226754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J.,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Willmott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456214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537671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Rot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622663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hwel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7348394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 A.,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846705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Cameron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10810684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1154625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Kelly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128697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A.M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1383896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., Nelm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1557070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 R.,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16858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Curran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1865837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1931989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(2002)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2111959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Impact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of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early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456199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intervent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667950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7595663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837599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outcome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106518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following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13029914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mild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1425197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head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1557566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injury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1711390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1772402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adults.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1950653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J Neurol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Neurosurg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456199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517393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ychi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615910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atry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725528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73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803567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330-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460929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Docum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640903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ent réalisé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6"/>
          <p:cNvSpPr>
            <a:spLocks noChangeArrowheads="1"/>
          </p:cNvSpPr>
          <p:nvPr/>
        </p:nvSpPr>
        <p:spPr bwMode="auto">
          <a:xfrm>
            <a:off x="915985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par Fra nce Tra umat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1397636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is me Crâni en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98"/>
          <p:cNvSpPr>
            <a:spLocks noChangeArrowheads="1"/>
          </p:cNvSpPr>
          <p:nvPr/>
        </p:nvSpPr>
        <p:spPr bwMode="auto">
          <a:xfrm>
            <a:off x="460929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Pour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577776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tous rens ei gne 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1039253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complémentaire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>
            <a:off x="1381053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 sur le traum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1680429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at is 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460943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crâ nien et sur ce tt e campagne,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>
            <a:off x="1133298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1250094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pouvez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1414891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cons ulte r le sit 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07"/>
          <p:cNvSpPr>
            <a:spLocks noChangeArrowheads="1"/>
          </p:cNvSpPr>
          <p:nvPr/>
        </p:nvSpPr>
        <p:spPr bwMode="auto">
          <a:xfrm>
            <a:off x="460957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ww w.f rancet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737935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raumat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09"/>
          <p:cNvSpPr>
            <a:spLocks noChangeArrowheads="1"/>
          </p:cNvSpPr>
          <p:nvPr/>
        </p:nvSpPr>
        <p:spPr bwMode="auto">
          <a:xfrm>
            <a:off x="8939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ismecranien.f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119981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36652200" y="370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7"/>
          <p:cNvSpPr>
            <a:spLocks noChangeArrowheads="1"/>
          </p:cNvSpPr>
          <p:nvPr/>
        </p:nvSpPr>
        <p:spPr bwMode="auto">
          <a:xfrm>
            <a:off x="36652200" y="36843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2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3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3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3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3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38"/>
          <p:cNvSpPr>
            <a:spLocks noChangeArrowheads="1"/>
          </p:cNvSpPr>
          <p:nvPr/>
        </p:nvSpPr>
        <p:spPr bwMode="auto">
          <a:xfrm>
            <a:off x="36652200" y="34633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3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®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14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4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4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4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4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15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ectangle 15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ectangle 15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153"/>
          <p:cNvSpPr>
            <a:spLocks noChangeArrowheads="1"/>
          </p:cNvSpPr>
          <p:nvPr/>
        </p:nvSpPr>
        <p:spPr bwMode="auto">
          <a:xfrm>
            <a:off x="36652200" y="30538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5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ectangle 15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15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ectangle 15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15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16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6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Rectangle 16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16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6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16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ectangle 16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16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’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ectangle 16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16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17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Rectangle 17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Rectangle 17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Rectangle 17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Rectangle 17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Rectangle 17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Rectangle 17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Rectangle 17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Rectangle 178"/>
          <p:cNvSpPr>
            <a:spLocks noChangeArrowheads="1"/>
          </p:cNvSpPr>
          <p:nvPr/>
        </p:nvSpPr>
        <p:spPr bwMode="auto">
          <a:xfrm>
            <a:off x="36652200" y="24984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17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Rectangle 18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Rectangle 18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Rectangle 18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ectangle 18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Rectangle 18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Rectangle 18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Rectangle 18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ectangle 18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Rectangle 18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18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ectangle 190"/>
          <p:cNvSpPr>
            <a:spLocks noChangeArrowheads="1"/>
          </p:cNvSpPr>
          <p:nvPr/>
        </p:nvSpPr>
        <p:spPr bwMode="auto">
          <a:xfrm>
            <a:off x="34432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 la suite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191"/>
          <p:cNvSpPr>
            <a:spLocks noChangeArrowheads="1"/>
          </p:cNvSpPr>
          <p:nvPr/>
        </p:nvSpPr>
        <p:spPr bwMode="auto">
          <a:xfrm>
            <a:off x="7738157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d’un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Rectangle 192"/>
          <p:cNvSpPr>
            <a:spLocks noChangeArrowheads="1"/>
          </p:cNvSpPr>
          <p:nvPr/>
        </p:nvSpPr>
        <p:spPr bwMode="auto">
          <a:xfrm>
            <a:off x="98626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accident,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ectangle 193"/>
          <p:cNvSpPr>
            <a:spLocks noChangeArrowheads="1"/>
          </p:cNvSpPr>
          <p:nvPr/>
        </p:nvSpPr>
        <p:spPr bwMode="auto">
          <a:xfrm>
            <a:off x="13967221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vou s ven ez de subir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Rectangle 194"/>
          <p:cNvSpPr>
            <a:spLocks noChangeArrowheads="1"/>
          </p:cNvSpPr>
          <p:nvPr/>
        </p:nvSpPr>
        <p:spPr bwMode="auto">
          <a:xfrm>
            <a:off x="344309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 tra um atisme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Rectangle 195"/>
          <p:cNvSpPr>
            <a:spLocks noChangeArrowheads="1"/>
          </p:cNvSpPr>
          <p:nvPr/>
        </p:nvSpPr>
        <p:spPr bwMode="auto">
          <a:xfrm>
            <a:off x="1036267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 la tête...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Rectangle 196"/>
          <p:cNvSpPr>
            <a:spLocks noChangeArrowheads="1"/>
          </p:cNvSpPr>
          <p:nvPr/>
        </p:nvSpPr>
        <p:spPr bwMode="auto">
          <a:xfrm>
            <a:off x="34432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L’examen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Rectangle 197"/>
          <p:cNvSpPr>
            <a:spLocks noChangeArrowheads="1"/>
          </p:cNvSpPr>
          <p:nvPr/>
        </p:nvSpPr>
        <p:spPr bwMode="auto">
          <a:xfrm>
            <a:off x="629331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eff ec tué aux ur gences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Rectangle 198"/>
          <p:cNvSpPr>
            <a:spLocks noChangeArrowheads="1"/>
          </p:cNvSpPr>
          <p:nvPr/>
        </p:nvSpPr>
        <p:spPr bwMode="auto">
          <a:xfrm>
            <a:off x="1272316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est rass ura nt 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Rectangle 199"/>
          <p:cNvSpPr>
            <a:spLocks noChangeArrowheads="1"/>
          </p:cNvSpPr>
          <p:nvPr/>
        </p:nvSpPr>
        <p:spPr bwMode="auto">
          <a:xfrm>
            <a:off x="344328750" y="3989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il s’a git à pre miè re vue d’ un « tra umatis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Rectangle 200"/>
          <p:cNvSpPr>
            <a:spLocks noChangeArrowheads="1"/>
          </p:cNvSpPr>
          <p:nvPr/>
        </p:nvSpPr>
        <p:spPr bwMode="auto">
          <a:xfrm>
            <a:off x="1478265713" y="3989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me crânie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Rectangle 201"/>
          <p:cNvSpPr>
            <a:spLocks noChangeArrowheads="1"/>
          </p:cNvSpPr>
          <p:nvPr/>
        </p:nvSpPr>
        <p:spPr bwMode="auto">
          <a:xfrm>
            <a:off x="1757848275" y="3989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 lége r », sa ns grav ité.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Rectangle 202"/>
          <p:cNvSpPr>
            <a:spLocks noChangeArrowheads="1"/>
          </p:cNvSpPr>
          <p:nvPr/>
        </p:nvSpPr>
        <p:spPr bwMode="auto">
          <a:xfrm>
            <a:off x="3443287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 sc anner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Rectangle 203"/>
          <p:cNvSpPr>
            <a:spLocks noChangeArrowheads="1"/>
          </p:cNvSpPr>
          <p:nvPr/>
        </p:nvSpPr>
        <p:spPr bwMode="auto">
          <a:xfrm>
            <a:off x="687719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n'e st pa s toujours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Rectangle 204"/>
          <p:cNvSpPr>
            <a:spLocks noChangeArrowheads="1"/>
          </p:cNvSpPr>
          <p:nvPr/>
        </p:nvSpPr>
        <p:spPr bwMode="auto">
          <a:xfrm>
            <a:off x="1220876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né ce ssa ir e.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Rectangle 205"/>
          <p:cNvSpPr>
            <a:spLocks noChangeArrowheads="1"/>
          </p:cNvSpPr>
          <p:nvPr/>
        </p:nvSpPr>
        <p:spPr bwMode="auto">
          <a:xfrm>
            <a:off x="34432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Le plus souv ent tout se pas se bie n et tout rentre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Rectangle 206"/>
          <p:cNvSpPr>
            <a:spLocks noChangeArrowheads="1"/>
          </p:cNvSpPr>
          <p:nvPr/>
        </p:nvSpPr>
        <p:spPr bwMode="auto">
          <a:xfrm>
            <a:off x="1745680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Rectangle 207"/>
          <p:cNvSpPr>
            <a:spLocks noChangeArrowheads="1"/>
          </p:cNvSpPr>
          <p:nvPr/>
        </p:nvSpPr>
        <p:spPr bwMode="auto">
          <a:xfrm>
            <a:off x="1901404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l'ordre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ectangle 208"/>
          <p:cNvSpPr>
            <a:spLocks noChangeArrowheads="1"/>
          </p:cNvSpPr>
          <p:nvPr/>
        </p:nvSpPr>
        <p:spPr bwMode="auto">
          <a:xfrm>
            <a:off x="210707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en que lques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Rectangle 20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jours.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Rectangle 210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Cependant,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Rectangle 211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soyez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212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attentif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Rectangle 213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à votre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Rectangle 214"/>
          <p:cNvSpPr>
            <a:spLocks noChangeArrowheads="1"/>
          </p:cNvSpPr>
          <p:nvPr/>
        </p:nvSpPr>
        <p:spPr bwMode="auto">
          <a:xfrm>
            <a:off x="480988688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état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Rectangle 215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Les compl ications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Rectangle 216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sont rares.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Rectangle 217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Ell es sur vi ennent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Rectangle 218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Rectangle 219"/>
          <p:cNvSpPr>
            <a:spLocks noChangeArrowheads="1"/>
          </p:cNvSpPr>
          <p:nvPr/>
        </p:nvSpPr>
        <p:spPr bwMode="auto">
          <a:xfrm>
            <a:off x="491732888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les heur es, les quel 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Rectangle 220"/>
          <p:cNvSpPr>
            <a:spLocks noChangeArrowheads="1"/>
          </p:cNvSpPr>
          <p:nvPr/>
        </p:nvSpPr>
        <p:spPr bwMode="auto">
          <a:xfrm>
            <a:off x="562203600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jours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Rectangle 221"/>
          <p:cNvSpPr>
            <a:spLocks noChangeArrowheads="1"/>
          </p:cNvSpPr>
          <p:nvPr/>
        </p:nvSpPr>
        <p:spPr bwMode="auto">
          <a:xfrm>
            <a:off x="578577075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Rectangle 222"/>
          <p:cNvSpPr>
            <a:spLocks noChangeArrowheads="1"/>
          </p:cNvSpPr>
          <p:nvPr/>
        </p:nvSpPr>
        <p:spPr bwMode="auto">
          <a:xfrm>
            <a:off x="2147483647" y="118612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le s se maines qui sui vent le choc.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Rectangle 223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••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Rectangle 224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Rectangle 225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les heur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Rectangle 226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es ou les quelques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Rectangle 227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jour s qui suivent,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Rectangle 228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ces si gnes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Rectangle 229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doivent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Rectangle 230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Rectangle 231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alerter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Rectangle 232"/>
          <p:cNvSpPr>
            <a:spLocks noChangeArrowheads="1"/>
          </p:cNvSpPr>
          <p:nvPr/>
        </p:nvSpPr>
        <p:spPr bwMode="auto">
          <a:xfrm>
            <a:off x="2147483647" y="153174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ectangle 233"/>
          <p:cNvSpPr>
            <a:spLocks noChangeArrowheads="1"/>
          </p:cNvSpPr>
          <p:nvPr/>
        </p:nvSpPr>
        <p:spPr bwMode="auto">
          <a:xfrm>
            <a:off x="2147483647" y="164695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For te somnolence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Rectangle 234"/>
          <p:cNvSpPr>
            <a:spLocks noChangeArrowheads="1"/>
          </p:cNvSpPr>
          <p:nvPr/>
        </p:nvSpPr>
        <p:spPr bwMode="auto">
          <a:xfrm>
            <a:off x="2147483647" y="176216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Mal de tête impor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Rectangle 235"/>
          <p:cNvSpPr>
            <a:spLocks noChangeArrowheads="1"/>
          </p:cNvSpPr>
          <p:nvPr/>
        </p:nvSpPr>
        <p:spPr bwMode="auto">
          <a:xfrm>
            <a:off x="400273838" y="176216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tant ou pr olongé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ectangle 236"/>
          <p:cNvSpPr>
            <a:spLocks noChangeArrowheads="1"/>
          </p:cNvSpPr>
          <p:nvPr/>
        </p:nvSpPr>
        <p:spPr bwMode="auto">
          <a:xfrm>
            <a:off x="2147483647" y="187737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Nausé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Rectangle 237"/>
          <p:cNvSpPr>
            <a:spLocks noChangeArrowheads="1"/>
          </p:cNvSpPr>
          <p:nvPr/>
        </p:nvSpPr>
        <p:spPr bwMode="auto">
          <a:xfrm>
            <a:off x="2147483647" y="187737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es, vomi ssements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Rectangle 238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Engour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Rectangle 239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dissement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Rectangle 240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d’un membre,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Rectangle 241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dimi nuti on de sa for ce ou de sa sensi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42"/>
          <p:cNvSpPr>
            <a:spLocks noChangeArrowheads="1"/>
          </p:cNvSpPr>
          <p:nvPr/>
        </p:nvSpPr>
        <p:spPr bwMode="auto">
          <a:xfrm>
            <a:off x="550125900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 lité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Rectangle 243"/>
          <p:cNvSpPr>
            <a:spLocks noChangeArrowheads="1"/>
          </p:cNvSpPr>
          <p:nvPr/>
        </p:nvSpPr>
        <p:spPr bwMode="auto">
          <a:xfrm>
            <a:off x="2147483647" y="210778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Di ffi cul té à parl 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24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Vi si on doubl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Rectangle 2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Rectangle 246"/>
          <p:cNvSpPr>
            <a:spLocks noChangeArrowheads="1"/>
          </p:cNvSpPr>
          <p:nvPr/>
        </p:nvSpPr>
        <p:spPr bwMode="auto">
          <a:xfrm>
            <a:off x="2147483647" y="2338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Tr oubl es de l’ équil ibre ou de l’auditi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Rectangle 247"/>
          <p:cNvSpPr>
            <a:spLocks noChangeArrowheads="1"/>
          </p:cNvSpPr>
          <p:nvPr/>
        </p:nvSpPr>
        <p:spPr bwMode="auto">
          <a:xfrm>
            <a:off x="2147483647" y="2338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Rectangle 24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Ecoul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Rectangle 24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Rectangle 2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 sang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Rectangle 2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ou de liqui de cl ai r par le nez ou les or ei lles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Rectangle 2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L’un de ces tr oubles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tangle 2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(ou toute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Rectangle 254"/>
          <p:cNvSpPr>
            <a:spLocks noChangeArrowheads="1"/>
          </p:cNvSpPr>
          <p:nvPr/>
        </p:nvSpPr>
        <p:spPr bwMode="auto">
          <a:xfrm>
            <a:off x="426820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autr e anomal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Rectangle 2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ie inqui étante)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Rectangle 256"/>
          <p:cNvSpPr>
            <a:spLocks noChangeArrowheads="1"/>
          </p:cNvSpPr>
          <p:nvPr/>
        </p:nvSpPr>
        <p:spPr bwMode="auto">
          <a:xfrm>
            <a:off x="506315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impose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Rectangle 257"/>
          <p:cNvSpPr>
            <a:spLocks noChangeArrowheads="1"/>
          </p:cNvSpPr>
          <p:nvPr/>
        </p:nvSpPr>
        <p:spPr bwMode="auto">
          <a:xfrm>
            <a:off x="529085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Rectangle 2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consul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Rectangle 2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tati on immédiate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Rectangle 2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aux ur gences.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Rectangle 2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••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Rectangle 2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Dur ant les jour s et les semaines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Rectangle 2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à venir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Rectangle 2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...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Rectangle 2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Vous pour riez ressentir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Rectangle 2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d’ autres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Rectangle 26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troubl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Rectangle 26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es, plus di scr ets, tel s que 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Rectangle 26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Mal de tête or di nai 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Rectangle 27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Fat igue génér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Rectangle 27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al 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Rectangle 27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Di ffi cul tés à supporter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Rectangle 27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le br ui t ou la lumi èr e vi ve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Rectangle 27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Fat igue visuel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Rectangle 2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le à la lecture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Rectangle 2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Bour donnements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Rectangle 27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ou si fflements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Rectangle 27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d’ or eil le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Rectangle 2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Sens at ion de mal aise ou de déséqui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Rectangle 2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libr e aux changements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Rectangle 281"/>
          <p:cNvSpPr>
            <a:spLocks noChangeArrowheads="1"/>
          </p:cNvSpPr>
          <p:nvPr/>
        </p:nvSpPr>
        <p:spPr bwMode="auto">
          <a:xfrm>
            <a:off x="518507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 positi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Rectangle 282"/>
          <p:cNvSpPr>
            <a:spLocks noChangeArrowheads="1"/>
          </p:cNvSpPr>
          <p:nvPr/>
        </p:nvSpPr>
        <p:spPr bwMode="auto">
          <a:xfrm>
            <a:off x="5428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Rectangle 283"/>
          <p:cNvSpPr>
            <a:spLocks noChangeArrowheads="1"/>
          </p:cNvSpPr>
          <p:nvPr/>
        </p:nvSpPr>
        <p:spPr bwMode="auto">
          <a:xfrm>
            <a:off x="2147483647" y="38934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Fa tigu e int el lec tue lle gênan t l’att ent ion, la con ce nt ration, la mém oire ou le rai son nement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Rectangle 2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Impat ience,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Rectangle 2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ir ritabi li té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Rectangle 2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• Cauc hemars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Rectangle 2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Le souv enir de l’acci dent peut aussi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Rectangle 2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Rectangle 2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revenir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Rectangle 290"/>
          <p:cNvSpPr>
            <a:spLocks noChangeArrowheads="1"/>
          </p:cNvSpPr>
          <p:nvPr/>
        </p:nvSpPr>
        <p:spPr bwMode="auto">
          <a:xfrm>
            <a:off x="480588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Rectangle 291"/>
          <p:cNvSpPr>
            <a:spLocks noChangeArrowheads="1"/>
          </p:cNvSpPr>
          <p:nvPr/>
        </p:nvSpPr>
        <p:spPr bwMode="auto">
          <a:xfrm>
            <a:off x="4957524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cesse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Rectangle 292"/>
          <p:cNvSpPr>
            <a:spLocks noChangeArrowheads="1"/>
          </p:cNvSpPr>
          <p:nvPr/>
        </p:nvSpPr>
        <p:spPr bwMode="auto">
          <a:xfrm>
            <a:off x="513711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à l’espr it.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Rectangle 29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En génér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Rectangle 29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al , ces diffé re nt s si gn es , pr ovo qués par la seco usse du cer ve au, disp ar ai ss 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Rectangle 29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progr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Rectangle 2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es si vem en t en que lq ues sem ai nes. Toute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Rectangle 29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foi s, en cas de do ute ou si vo us n’o bser ve 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Rectangle 2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pas d’ am él iora ti on,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Rectangle 29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consu ltez vo tre mé decin tr ait ant.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Rectangle 300"/>
          <p:cNvSpPr>
            <a:spLocks noChangeArrowheads="1"/>
          </p:cNvSpPr>
          <p:nvPr/>
        </p:nvSpPr>
        <p:spPr bwMode="auto">
          <a:xfrm>
            <a:off x="489037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Il sau ra vou s cons eiller ou vo 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Rectangle 30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ori ent er 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Rectangle 302">
            <a:hlinkClick r:id="rId2" tooltip="Page 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Rectangle 303"/>
          <p:cNvSpPr>
            <a:spLocks noChangeArrowheads="1"/>
          </p:cNvSpPr>
          <p:nvPr/>
        </p:nvSpPr>
        <p:spPr bwMode="auto">
          <a:xfrm>
            <a:off x="2147483647" y="33323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Trau ma tismes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Rectangle 304"/>
          <p:cNvSpPr>
            <a:spLocks noChangeArrowheads="1"/>
          </p:cNvSpPr>
          <p:nvPr/>
        </p:nvSpPr>
        <p:spPr bwMode="auto">
          <a:xfrm>
            <a:off x="2147483647" y="63425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crân ien s léger 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Rectangle 305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Infor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Rectangle 306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mation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Rectangle 307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destinée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Rectangle 308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 blessé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Rectangle 309"/>
          <p:cNvSpPr>
            <a:spLocks noChangeArrowheads="1"/>
          </p:cNvSpPr>
          <p:nvPr/>
        </p:nvSpPr>
        <p:spPr bwMode="auto">
          <a:xfrm>
            <a:off x="503439113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adulte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Rectangle 3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UNAFTC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Rectangle 311"/>
          <p:cNvSpPr>
            <a:spLocks noChangeArrowheads="1"/>
          </p:cNvSpPr>
          <p:nvPr/>
        </p:nvSpPr>
        <p:spPr bwMode="auto">
          <a:xfrm>
            <a:off x="456233213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Rectangle 312"/>
          <p:cNvSpPr>
            <a:spLocks noChangeArrowheads="1"/>
          </p:cNvSpPr>
          <p:nvPr/>
        </p:nvSpPr>
        <p:spPr bwMode="auto">
          <a:xfrm>
            <a:off x="689986238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Rectangle 313"/>
          <p:cNvSpPr>
            <a:spLocks noChangeArrowheads="1"/>
          </p:cNvSpPr>
          <p:nvPr/>
        </p:nvSpPr>
        <p:spPr bwMode="auto">
          <a:xfrm>
            <a:off x="923744025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aider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Rectangle 314"/>
          <p:cNvSpPr>
            <a:spLocks noChangeArrowheads="1"/>
          </p:cNvSpPr>
          <p:nvPr/>
        </p:nvSpPr>
        <p:spPr bwMode="auto">
          <a:xfrm>
            <a:off x="1164340763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récupérer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Rectangle 315"/>
          <p:cNvSpPr>
            <a:spLocks noChangeArrowheads="1"/>
          </p:cNvSpPr>
          <p:nvPr/>
        </p:nvSpPr>
        <p:spPr bwMode="auto">
          <a:xfrm>
            <a:off x="456228450" y="24711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Rectangle 316"/>
          <p:cNvSpPr>
            <a:spLocks noChangeArrowheads="1"/>
          </p:cNvSpPr>
          <p:nvPr/>
        </p:nvSpPr>
        <p:spPr bwMode="auto">
          <a:xfrm>
            <a:off x="669545588" y="24711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rapidement...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Rectangle 317"/>
          <p:cNvSpPr>
            <a:spLocks noChangeArrowheads="1"/>
          </p:cNvSpPr>
          <p:nvPr/>
        </p:nvSpPr>
        <p:spPr bwMode="auto">
          <a:xfrm>
            <a:off x="456233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••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Rectangle 318"/>
          <p:cNvSpPr>
            <a:spLocks noChangeArrowheads="1"/>
          </p:cNvSpPr>
          <p:nvPr/>
        </p:nvSpPr>
        <p:spPr bwMode="auto">
          <a:xfrm>
            <a:off x="523955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 rant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Rectangle 319"/>
          <p:cNvSpPr>
            <a:spLocks noChangeArrowheads="1"/>
          </p:cNvSpPr>
          <p:nvPr/>
        </p:nvSpPr>
        <p:spPr bwMode="auto">
          <a:xfrm>
            <a:off x="73971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quelques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Rectangle 320"/>
          <p:cNvSpPr>
            <a:spLocks noChangeArrowheads="1"/>
          </p:cNvSpPr>
          <p:nvPr/>
        </p:nvSpPr>
        <p:spPr bwMode="auto">
          <a:xfrm>
            <a:off x="1027490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jour s, repos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Rectangle 321"/>
          <p:cNvSpPr>
            <a:spLocks noChangeArrowheads="1"/>
          </p:cNvSpPr>
          <p:nvPr/>
        </p:nvSpPr>
        <p:spPr bwMode="auto">
          <a:xfrm>
            <a:off x="1402908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et calme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Rectangle 322"/>
          <p:cNvSpPr>
            <a:spLocks noChangeArrowheads="1"/>
          </p:cNvSpPr>
          <p:nvPr/>
        </p:nvSpPr>
        <p:spPr bwMode="auto">
          <a:xfrm>
            <a:off x="1678495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 permettront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Rectangle 3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reprendre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Rectangle 324"/>
          <p:cNvSpPr>
            <a:spLocks noChangeArrowheads="1"/>
          </p:cNvSpPr>
          <p:nvPr/>
        </p:nvSpPr>
        <p:spPr bwMode="auto">
          <a:xfrm>
            <a:off x="51563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progres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Rectangle 325"/>
          <p:cNvSpPr>
            <a:spLocks noChangeArrowheads="1"/>
          </p:cNvSpPr>
          <p:nvPr/>
        </p:nvSpPr>
        <p:spPr bwMode="auto">
          <a:xfrm>
            <a:off x="7395257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 vem ent vos ac tiv it és 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Rectangle 326"/>
          <p:cNvSpPr>
            <a:spLocks noChangeArrowheads="1"/>
          </p:cNvSpPr>
          <p:nvPr/>
        </p:nvSpPr>
        <p:spPr bwMode="auto">
          <a:xfrm>
            <a:off x="51563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N’es say ez pa s de for ce r jus qu’à la fatigue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Rectangle 327"/>
          <p:cNvSpPr>
            <a:spLocks noChangeArrowheads="1"/>
          </p:cNvSpPr>
          <p:nvPr/>
        </p:nvSpPr>
        <p:spPr bwMode="auto">
          <a:xfrm>
            <a:off x="1755748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il es t important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Rectangle 328"/>
          <p:cNvSpPr>
            <a:spLocks noChangeArrowheads="1"/>
          </p:cNvSpPr>
          <p:nvPr/>
        </p:nvSpPr>
        <p:spPr bwMode="auto">
          <a:xfrm>
            <a:off x="224475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respe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Rectangle 329"/>
          <p:cNvSpPr>
            <a:spLocks noChangeArrowheads="1"/>
          </p:cNvSpPr>
          <p:nvPr/>
        </p:nvSpPr>
        <p:spPr bwMode="auto">
          <a:xfrm>
            <a:off x="2488358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cter des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Rectangle 330"/>
          <p:cNvSpPr>
            <a:spLocks noChangeArrowheads="1"/>
          </p:cNvSpPr>
          <p:nvPr/>
        </p:nvSpPr>
        <p:spPr bwMode="auto">
          <a:xfrm>
            <a:off x="555236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mome nts de pause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Rectangle 331"/>
          <p:cNvSpPr>
            <a:spLocks noChangeArrowheads="1"/>
          </p:cNvSpPr>
          <p:nvPr/>
        </p:nvSpPr>
        <p:spPr bwMode="auto">
          <a:xfrm>
            <a:off x="515640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Re pre ne z vos activ ités de façon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Rectangle 332"/>
          <p:cNvSpPr>
            <a:spLocks noChangeArrowheads="1"/>
          </p:cNvSpPr>
          <p:nvPr/>
        </p:nvSpPr>
        <p:spPr bwMode="auto">
          <a:xfrm>
            <a:off x="1477813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 ogre ss ive , en les adaptant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Rectangle 33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ce que 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Rectangle 334"/>
          <p:cNvSpPr>
            <a:spLocks noChangeArrowheads="1"/>
          </p:cNvSpPr>
          <p:nvPr/>
        </p:nvSpPr>
        <p:spPr bwMode="auto">
          <a:xfrm>
            <a:off x="5552503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 sse nte 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Rectangle 335"/>
          <p:cNvSpPr>
            <a:spLocks noChangeArrowheads="1"/>
          </p:cNvSpPr>
          <p:nvPr/>
        </p:nvSpPr>
        <p:spPr bwMode="auto">
          <a:xfrm>
            <a:off x="515645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Soy ez atte ntif s à ne fai re qu’ une se ule chose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Rectangle 336"/>
          <p:cNvSpPr>
            <a:spLocks noChangeArrowheads="1"/>
          </p:cNvSpPr>
          <p:nvPr/>
        </p:nvSpPr>
        <p:spPr bwMode="auto">
          <a:xfrm>
            <a:off x="184513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la fois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Rectangle 337"/>
          <p:cNvSpPr>
            <a:spLocks noChangeArrowheads="1"/>
          </p:cNvSpPr>
          <p:nvPr/>
        </p:nvSpPr>
        <p:spPr bwMode="auto">
          <a:xfrm>
            <a:off x="515669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Evit ez l’a lcool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Rectangle 338"/>
          <p:cNvSpPr>
            <a:spLocks noChangeArrowheads="1"/>
          </p:cNvSpPr>
          <p:nvPr/>
        </p:nvSpPr>
        <p:spPr bwMode="auto">
          <a:xfrm>
            <a:off x="96278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votre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Rectangle 339"/>
          <p:cNvSpPr>
            <a:spLocks noChangeArrowheads="1"/>
          </p:cNvSpPr>
          <p:nvPr/>
        </p:nvSpPr>
        <p:spPr bwMode="auto">
          <a:xfrm>
            <a:off x="1164274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cer ve au le supporte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Rectangle 340"/>
          <p:cNvSpPr>
            <a:spLocks noChangeArrowheads="1"/>
          </p:cNvSpPr>
          <p:nvPr/>
        </p:nvSpPr>
        <p:spPr bwMode="auto">
          <a:xfrm>
            <a:off x="17247441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 it moins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Rectangle 341"/>
          <p:cNvSpPr>
            <a:spLocks noChangeArrowheads="1"/>
          </p:cNvSpPr>
          <p:nvPr/>
        </p:nvSpPr>
        <p:spPr bwMode="auto">
          <a:xfrm>
            <a:off x="20321968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bien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Rectangle 342"/>
          <p:cNvSpPr>
            <a:spLocks noChangeArrowheads="1"/>
          </p:cNvSpPr>
          <p:nvPr/>
        </p:nvSpPr>
        <p:spPr bwMode="auto">
          <a:xfrm>
            <a:off x="515659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Ve ille z à vous senti r pl ei nement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Rectangle 343"/>
          <p:cNvSpPr>
            <a:spLocks noChangeArrowheads="1"/>
          </p:cNvSpPr>
          <p:nvPr/>
        </p:nvSpPr>
        <p:spPr bwMode="auto">
          <a:xfrm>
            <a:off x="1476632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 pable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Rectangle 344"/>
          <p:cNvSpPr>
            <a:spLocks noChangeArrowheads="1"/>
          </p:cNvSpPr>
          <p:nvPr/>
        </p:nvSpPr>
        <p:spPr bwMode="auto">
          <a:xfrm>
            <a:off x="1712252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ava nt de reprendre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Rectangle 3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conduite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9" name="Rectangle 346"/>
          <p:cNvSpPr>
            <a:spLocks noChangeArrowheads="1"/>
          </p:cNvSpPr>
          <p:nvPr/>
        </p:nvSpPr>
        <p:spPr bwMode="auto">
          <a:xfrm>
            <a:off x="555278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autom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Rectangle 347"/>
          <p:cNvSpPr>
            <a:spLocks noChangeArrowheads="1"/>
          </p:cNvSpPr>
          <p:nvPr/>
        </p:nvSpPr>
        <p:spPr bwMode="auto">
          <a:xfrm>
            <a:off x="735258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obile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Rectangle 348"/>
          <p:cNvSpPr>
            <a:spLocks noChangeArrowheads="1"/>
          </p:cNvSpPr>
          <p:nvPr/>
        </p:nvSpPr>
        <p:spPr bwMode="auto">
          <a:xfrm>
            <a:off x="890982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et le sport.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2" name="Rectangle 349"/>
          <p:cNvSpPr>
            <a:spLocks noChangeArrowheads="1"/>
          </p:cNvSpPr>
          <p:nvPr/>
        </p:nvSpPr>
        <p:spPr bwMode="auto">
          <a:xfrm>
            <a:off x="456233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spiré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Rectangle 350"/>
          <p:cNvSpPr>
            <a:spLocks noChangeArrowheads="1"/>
          </p:cNvSpPr>
          <p:nvPr/>
        </p:nvSpPr>
        <p:spPr bwMode="auto">
          <a:xfrm>
            <a:off x="6395513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Rectangle 351"/>
          <p:cNvSpPr>
            <a:spLocks noChangeArrowheads="1"/>
          </p:cNvSpPr>
          <p:nvPr/>
        </p:nvSpPr>
        <p:spPr bwMode="auto">
          <a:xfrm>
            <a:off x="717584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livret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Rectangle 352"/>
          <p:cNvSpPr>
            <a:spLocks noChangeArrowheads="1"/>
          </p:cNvSpPr>
          <p:nvPr/>
        </p:nvSpPr>
        <p:spPr bwMode="auto">
          <a:xfrm>
            <a:off x="8532828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Rectangle 353"/>
          <p:cNvSpPr>
            <a:spLocks noChangeArrowheads="1"/>
          </p:cNvSpPr>
          <p:nvPr/>
        </p:nvSpPr>
        <p:spPr bwMode="auto">
          <a:xfrm>
            <a:off x="911047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nformation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Rectangle 354"/>
          <p:cNvSpPr>
            <a:spLocks noChangeArrowheads="1"/>
          </p:cNvSpPr>
          <p:nvPr/>
        </p:nvSpPr>
        <p:spPr bwMode="auto">
          <a:xfrm>
            <a:off x="1193011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" name="Rectangle 355"/>
          <p:cNvSpPr>
            <a:spLocks noChangeArrowheads="1"/>
          </p:cNvSpPr>
          <p:nvPr/>
        </p:nvSpPr>
        <p:spPr bwMode="auto">
          <a:xfrm>
            <a:off x="12676060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l’équipe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" name="Rectangle 356"/>
          <p:cNvSpPr>
            <a:spLocks noChangeArrowheads="1"/>
          </p:cNvSpPr>
          <p:nvPr/>
        </p:nvSpPr>
        <p:spPr bwMode="auto">
          <a:xfrm>
            <a:off x="1471317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Rectangle 357"/>
          <p:cNvSpPr>
            <a:spLocks noChangeArrowheads="1"/>
          </p:cNvSpPr>
          <p:nvPr/>
        </p:nvSpPr>
        <p:spPr bwMode="auto">
          <a:xfrm>
            <a:off x="1545912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Jennie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1" name="Rectangle 358"/>
          <p:cNvSpPr>
            <a:spLocks noChangeArrowheads="1"/>
          </p:cNvSpPr>
          <p:nvPr/>
        </p:nvSpPr>
        <p:spPr bwMode="auto">
          <a:xfrm>
            <a:off x="1719024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Ponsford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2" name="Rectangle 359"/>
          <p:cNvSpPr>
            <a:spLocks noChangeArrowheads="1"/>
          </p:cNvSpPr>
          <p:nvPr/>
        </p:nvSpPr>
        <p:spPr bwMode="auto">
          <a:xfrm>
            <a:off x="1956825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Ponsford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3" name="Rectangle 360"/>
          <p:cNvSpPr>
            <a:spLocks noChangeArrowheads="1"/>
          </p:cNvSpPr>
          <p:nvPr/>
        </p:nvSpPr>
        <p:spPr bwMode="auto">
          <a:xfrm>
            <a:off x="2226754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4" name="Rectangle 3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Willmott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5" name="Rectangle 362"/>
          <p:cNvSpPr>
            <a:spLocks noChangeArrowheads="1"/>
          </p:cNvSpPr>
          <p:nvPr/>
        </p:nvSpPr>
        <p:spPr bwMode="auto">
          <a:xfrm>
            <a:off x="456214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Rectangle 363"/>
          <p:cNvSpPr>
            <a:spLocks noChangeArrowheads="1"/>
          </p:cNvSpPr>
          <p:nvPr/>
        </p:nvSpPr>
        <p:spPr bwMode="auto">
          <a:xfrm>
            <a:off x="537671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7" name="Rectangle 364"/>
          <p:cNvSpPr>
            <a:spLocks noChangeArrowheads="1"/>
          </p:cNvSpPr>
          <p:nvPr/>
        </p:nvSpPr>
        <p:spPr bwMode="auto">
          <a:xfrm>
            <a:off x="622663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hwel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Rectangle 365"/>
          <p:cNvSpPr>
            <a:spLocks noChangeArrowheads="1"/>
          </p:cNvSpPr>
          <p:nvPr/>
        </p:nvSpPr>
        <p:spPr bwMode="auto">
          <a:xfrm>
            <a:off x="7348394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 A.,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" name="Rectangle 366"/>
          <p:cNvSpPr>
            <a:spLocks noChangeArrowheads="1"/>
          </p:cNvSpPr>
          <p:nvPr/>
        </p:nvSpPr>
        <p:spPr bwMode="auto">
          <a:xfrm>
            <a:off x="846705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Cameron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0" name="Rectangle 367"/>
          <p:cNvSpPr>
            <a:spLocks noChangeArrowheads="1"/>
          </p:cNvSpPr>
          <p:nvPr/>
        </p:nvSpPr>
        <p:spPr bwMode="auto">
          <a:xfrm>
            <a:off x="10810684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368"/>
          <p:cNvSpPr>
            <a:spLocks noChangeArrowheads="1"/>
          </p:cNvSpPr>
          <p:nvPr/>
        </p:nvSpPr>
        <p:spPr bwMode="auto">
          <a:xfrm>
            <a:off x="1154625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Kelly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Rectangle 369"/>
          <p:cNvSpPr>
            <a:spLocks noChangeArrowheads="1"/>
          </p:cNvSpPr>
          <p:nvPr/>
        </p:nvSpPr>
        <p:spPr bwMode="auto">
          <a:xfrm>
            <a:off x="128697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A.M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3" name="Rectangle 370"/>
          <p:cNvSpPr>
            <a:spLocks noChangeArrowheads="1"/>
          </p:cNvSpPr>
          <p:nvPr/>
        </p:nvSpPr>
        <p:spPr bwMode="auto">
          <a:xfrm>
            <a:off x="1383896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., Nelm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4" name="Rectangle 371"/>
          <p:cNvSpPr>
            <a:spLocks noChangeArrowheads="1"/>
          </p:cNvSpPr>
          <p:nvPr/>
        </p:nvSpPr>
        <p:spPr bwMode="auto">
          <a:xfrm>
            <a:off x="1557070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 R.,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5" name="Rectangle 372"/>
          <p:cNvSpPr>
            <a:spLocks noChangeArrowheads="1"/>
          </p:cNvSpPr>
          <p:nvPr/>
        </p:nvSpPr>
        <p:spPr bwMode="auto">
          <a:xfrm>
            <a:off x="16858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Curran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6" name="Rectangle 373"/>
          <p:cNvSpPr>
            <a:spLocks noChangeArrowheads="1"/>
          </p:cNvSpPr>
          <p:nvPr/>
        </p:nvSpPr>
        <p:spPr bwMode="auto">
          <a:xfrm>
            <a:off x="1865837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7" name="Rectangle 374"/>
          <p:cNvSpPr>
            <a:spLocks noChangeArrowheads="1"/>
          </p:cNvSpPr>
          <p:nvPr/>
        </p:nvSpPr>
        <p:spPr bwMode="auto">
          <a:xfrm>
            <a:off x="1931989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(2002)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Rectangle 375"/>
          <p:cNvSpPr>
            <a:spLocks noChangeArrowheads="1"/>
          </p:cNvSpPr>
          <p:nvPr/>
        </p:nvSpPr>
        <p:spPr bwMode="auto">
          <a:xfrm>
            <a:off x="2111959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Impact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" name="Rectangle 3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0" name="Rectangle 37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early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Rectangle 378"/>
          <p:cNvSpPr>
            <a:spLocks noChangeArrowheads="1"/>
          </p:cNvSpPr>
          <p:nvPr/>
        </p:nvSpPr>
        <p:spPr bwMode="auto">
          <a:xfrm>
            <a:off x="456199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intervent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2" name="Rectangle 379"/>
          <p:cNvSpPr>
            <a:spLocks noChangeArrowheads="1"/>
          </p:cNvSpPr>
          <p:nvPr/>
        </p:nvSpPr>
        <p:spPr bwMode="auto">
          <a:xfrm>
            <a:off x="667950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" name="Rectangle 380"/>
          <p:cNvSpPr>
            <a:spLocks noChangeArrowheads="1"/>
          </p:cNvSpPr>
          <p:nvPr/>
        </p:nvSpPr>
        <p:spPr bwMode="auto">
          <a:xfrm>
            <a:off x="7595663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" name="Rectangle 381"/>
          <p:cNvSpPr>
            <a:spLocks noChangeArrowheads="1"/>
          </p:cNvSpPr>
          <p:nvPr/>
        </p:nvSpPr>
        <p:spPr bwMode="auto">
          <a:xfrm>
            <a:off x="837599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outcome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5" name="Rectangle 382"/>
          <p:cNvSpPr>
            <a:spLocks noChangeArrowheads="1"/>
          </p:cNvSpPr>
          <p:nvPr/>
        </p:nvSpPr>
        <p:spPr bwMode="auto">
          <a:xfrm>
            <a:off x="106518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following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6" name="Rectangle 383"/>
          <p:cNvSpPr>
            <a:spLocks noChangeArrowheads="1"/>
          </p:cNvSpPr>
          <p:nvPr/>
        </p:nvSpPr>
        <p:spPr bwMode="auto">
          <a:xfrm>
            <a:off x="13029914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mild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7" name="Rectangle 384"/>
          <p:cNvSpPr>
            <a:spLocks noChangeArrowheads="1"/>
          </p:cNvSpPr>
          <p:nvPr/>
        </p:nvSpPr>
        <p:spPr bwMode="auto">
          <a:xfrm>
            <a:off x="1425197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head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8" name="Rectangle 385"/>
          <p:cNvSpPr>
            <a:spLocks noChangeArrowheads="1"/>
          </p:cNvSpPr>
          <p:nvPr/>
        </p:nvSpPr>
        <p:spPr bwMode="auto">
          <a:xfrm>
            <a:off x="1557566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injury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" name="Rectangle 386"/>
          <p:cNvSpPr>
            <a:spLocks noChangeArrowheads="1"/>
          </p:cNvSpPr>
          <p:nvPr/>
        </p:nvSpPr>
        <p:spPr bwMode="auto">
          <a:xfrm>
            <a:off x="1711390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" name="Rectangle 387"/>
          <p:cNvSpPr>
            <a:spLocks noChangeArrowheads="1"/>
          </p:cNvSpPr>
          <p:nvPr/>
        </p:nvSpPr>
        <p:spPr bwMode="auto">
          <a:xfrm>
            <a:off x="1772402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adults.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1" name="Rectangle 388"/>
          <p:cNvSpPr>
            <a:spLocks noChangeArrowheads="1"/>
          </p:cNvSpPr>
          <p:nvPr/>
        </p:nvSpPr>
        <p:spPr bwMode="auto">
          <a:xfrm>
            <a:off x="1950653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 Neurol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2" name="Rectangle 3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Neurosurg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3" name="Rectangle 390"/>
          <p:cNvSpPr>
            <a:spLocks noChangeArrowheads="1"/>
          </p:cNvSpPr>
          <p:nvPr/>
        </p:nvSpPr>
        <p:spPr bwMode="auto">
          <a:xfrm>
            <a:off x="456199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4" name="Rectangle 391"/>
          <p:cNvSpPr>
            <a:spLocks noChangeArrowheads="1"/>
          </p:cNvSpPr>
          <p:nvPr/>
        </p:nvSpPr>
        <p:spPr bwMode="auto">
          <a:xfrm>
            <a:off x="517393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ychi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5" name="Rectangle 392"/>
          <p:cNvSpPr>
            <a:spLocks noChangeArrowheads="1"/>
          </p:cNvSpPr>
          <p:nvPr/>
        </p:nvSpPr>
        <p:spPr bwMode="auto">
          <a:xfrm>
            <a:off x="615910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atry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6" name="Rectangle 393"/>
          <p:cNvSpPr>
            <a:spLocks noChangeArrowheads="1"/>
          </p:cNvSpPr>
          <p:nvPr/>
        </p:nvSpPr>
        <p:spPr bwMode="auto">
          <a:xfrm>
            <a:off x="725528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73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7" name="Rectangle 394"/>
          <p:cNvSpPr>
            <a:spLocks noChangeArrowheads="1"/>
          </p:cNvSpPr>
          <p:nvPr/>
        </p:nvSpPr>
        <p:spPr bwMode="auto">
          <a:xfrm>
            <a:off x="803567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330-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8" name="Rectangle 395"/>
          <p:cNvSpPr>
            <a:spLocks noChangeArrowheads="1"/>
          </p:cNvSpPr>
          <p:nvPr/>
        </p:nvSpPr>
        <p:spPr bwMode="auto">
          <a:xfrm>
            <a:off x="460929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Docum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" name="Rectangle 396"/>
          <p:cNvSpPr>
            <a:spLocks noChangeArrowheads="1"/>
          </p:cNvSpPr>
          <p:nvPr/>
        </p:nvSpPr>
        <p:spPr bwMode="auto">
          <a:xfrm>
            <a:off x="640903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ent réalisé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0" name="Rectangle 397"/>
          <p:cNvSpPr>
            <a:spLocks noChangeArrowheads="1"/>
          </p:cNvSpPr>
          <p:nvPr/>
        </p:nvSpPr>
        <p:spPr bwMode="auto">
          <a:xfrm>
            <a:off x="915985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par Fra nce Tra umat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1" name="Rectangle 398"/>
          <p:cNvSpPr>
            <a:spLocks noChangeArrowheads="1"/>
          </p:cNvSpPr>
          <p:nvPr/>
        </p:nvSpPr>
        <p:spPr bwMode="auto">
          <a:xfrm>
            <a:off x="1397636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 me Crâni en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2" name="Rectangle 399"/>
          <p:cNvSpPr>
            <a:spLocks noChangeArrowheads="1"/>
          </p:cNvSpPr>
          <p:nvPr/>
        </p:nvSpPr>
        <p:spPr bwMode="auto">
          <a:xfrm>
            <a:off x="460929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3" name="Rectangle 400"/>
          <p:cNvSpPr>
            <a:spLocks noChangeArrowheads="1"/>
          </p:cNvSpPr>
          <p:nvPr/>
        </p:nvSpPr>
        <p:spPr bwMode="auto">
          <a:xfrm>
            <a:off x="577776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tous rens ei gne 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4" name="Rectangle 401"/>
          <p:cNvSpPr>
            <a:spLocks noChangeArrowheads="1"/>
          </p:cNvSpPr>
          <p:nvPr/>
        </p:nvSpPr>
        <p:spPr bwMode="auto">
          <a:xfrm>
            <a:off x="1039253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complémentaire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5" name="Rectangle 402"/>
          <p:cNvSpPr>
            <a:spLocks noChangeArrowheads="1"/>
          </p:cNvSpPr>
          <p:nvPr/>
        </p:nvSpPr>
        <p:spPr bwMode="auto">
          <a:xfrm>
            <a:off x="1381053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 sur le traum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6" name="Rectangle 403"/>
          <p:cNvSpPr>
            <a:spLocks noChangeArrowheads="1"/>
          </p:cNvSpPr>
          <p:nvPr/>
        </p:nvSpPr>
        <p:spPr bwMode="auto">
          <a:xfrm>
            <a:off x="1680429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 is 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7" name="Rectangle 404"/>
          <p:cNvSpPr>
            <a:spLocks noChangeArrowheads="1"/>
          </p:cNvSpPr>
          <p:nvPr/>
        </p:nvSpPr>
        <p:spPr bwMode="auto">
          <a:xfrm>
            <a:off x="460943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crâ nien et sur ce tt e campagne,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8" name="Rectangle 405"/>
          <p:cNvSpPr>
            <a:spLocks noChangeArrowheads="1"/>
          </p:cNvSpPr>
          <p:nvPr/>
        </p:nvSpPr>
        <p:spPr bwMode="auto">
          <a:xfrm>
            <a:off x="1133298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" name="Rectangle 406"/>
          <p:cNvSpPr>
            <a:spLocks noChangeArrowheads="1"/>
          </p:cNvSpPr>
          <p:nvPr/>
        </p:nvSpPr>
        <p:spPr bwMode="auto">
          <a:xfrm>
            <a:off x="1250094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pouvez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" name="Rectangle 407"/>
          <p:cNvSpPr>
            <a:spLocks noChangeArrowheads="1"/>
          </p:cNvSpPr>
          <p:nvPr/>
        </p:nvSpPr>
        <p:spPr bwMode="auto">
          <a:xfrm>
            <a:off x="1414891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 ulte r le sit 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" name="Rectangle 408"/>
          <p:cNvSpPr>
            <a:spLocks noChangeArrowheads="1"/>
          </p:cNvSpPr>
          <p:nvPr/>
        </p:nvSpPr>
        <p:spPr bwMode="auto">
          <a:xfrm>
            <a:off x="460957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ww w.f rancet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" name="Rectangle 409"/>
          <p:cNvSpPr>
            <a:spLocks noChangeArrowheads="1"/>
          </p:cNvSpPr>
          <p:nvPr/>
        </p:nvSpPr>
        <p:spPr bwMode="auto">
          <a:xfrm>
            <a:off x="737935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raumat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3" name="Rectangle 410"/>
          <p:cNvSpPr>
            <a:spLocks noChangeArrowheads="1"/>
          </p:cNvSpPr>
          <p:nvPr/>
        </p:nvSpPr>
        <p:spPr bwMode="auto">
          <a:xfrm>
            <a:off x="8939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ismecranien.f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4" name="Rectangle 411"/>
          <p:cNvSpPr>
            <a:spLocks noChangeArrowheads="1"/>
          </p:cNvSpPr>
          <p:nvPr/>
        </p:nvSpPr>
        <p:spPr bwMode="auto">
          <a:xfrm>
            <a:off x="119981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5" name="Rectangle 41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" name="Rectangle 41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" name="Rectangle 41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" name="Rectangle 41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" name="Rectangle 41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" name="Rectangle 41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1" name="Rectangle 41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2" name="Rectangle 41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3" name="Rectangle 42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4" name="Rectangle 42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5" name="Rectangle 42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6" name="Rectangle 42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7" name="Rectangle 42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8" name="Rectangle 42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9" name="Rectangle 42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" name="Rectangle 427"/>
          <p:cNvSpPr>
            <a:spLocks noChangeArrowheads="1"/>
          </p:cNvSpPr>
          <p:nvPr/>
        </p:nvSpPr>
        <p:spPr bwMode="auto">
          <a:xfrm>
            <a:off x="36652200" y="370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1" name="Rectangle 428"/>
          <p:cNvSpPr>
            <a:spLocks noChangeArrowheads="1"/>
          </p:cNvSpPr>
          <p:nvPr/>
        </p:nvSpPr>
        <p:spPr bwMode="auto">
          <a:xfrm>
            <a:off x="36652200" y="36843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2" name="Rectangle 42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3" name="Rectangle 43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Rectangle 43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5" name="Rectangle 43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6" name="Rectangle 43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" name="Rectangle 43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Rectangle 43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" name="Rectangle 43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" name="Rectangle 43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1" name="Rectangle 43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2" name="Rectangle 439"/>
          <p:cNvSpPr>
            <a:spLocks noChangeArrowheads="1"/>
          </p:cNvSpPr>
          <p:nvPr/>
        </p:nvSpPr>
        <p:spPr bwMode="auto">
          <a:xfrm>
            <a:off x="36652200" y="34633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3" name="Rectangle 44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®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4" name="Rectangle 44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5" name="Rectangle 44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6" name="Rectangle 44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7" name="Rectangle 44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8" name="Rectangle 44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9" name="Rectangle 44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" name="Rectangle 44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1" name="Rectangle 44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" name="Rectangle 44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Rectangle 45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4" name="Rectangle 45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5" name="Rectangle 45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" name="Rectangle 45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Rectangle 454"/>
          <p:cNvSpPr>
            <a:spLocks noChangeArrowheads="1"/>
          </p:cNvSpPr>
          <p:nvPr/>
        </p:nvSpPr>
        <p:spPr bwMode="auto">
          <a:xfrm>
            <a:off x="36652200" y="30538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Rectangle 45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Rectangle 45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Rectangle 45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Rectangle 45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2" name="Rectangle 45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Rectangle 46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Rectangle 46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5" name="Rectangle 46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6" name="Rectangle 46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7" name="Rectangle 46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8" name="Rectangle 46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9" name="Rectangle 46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0" name="Rectangle 46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" name="Rectangle 46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Rectangle 46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3" name="Rectangle 47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Rectangle 47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Rectangle 47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6" name="Rectangle 47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Rectangle 47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8" name="Rectangle 47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9" name="Rectangle 47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0" name="Rectangle 47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" name="Rectangle 47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" name="Rectangle 479"/>
          <p:cNvSpPr>
            <a:spLocks noChangeArrowheads="1"/>
          </p:cNvSpPr>
          <p:nvPr/>
        </p:nvSpPr>
        <p:spPr bwMode="auto">
          <a:xfrm>
            <a:off x="36652200" y="24984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3" name="Rectangle 48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4" name="Rectangle 48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5" name="Rectangle 48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6" name="Rectangle 48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7" name="Rectangle 48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8" name="Rectangle 48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9" name="Rectangle 48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0" name="Rectangle 48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" name="Rectangle 48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" name="Rectangle 48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3" name="Rectangle 49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4" name="Rectangle 491"/>
          <p:cNvSpPr>
            <a:spLocks noChangeArrowheads="1"/>
          </p:cNvSpPr>
          <p:nvPr/>
        </p:nvSpPr>
        <p:spPr bwMode="auto">
          <a:xfrm>
            <a:off x="34432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 la suite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5" name="Rectangle 492"/>
          <p:cNvSpPr>
            <a:spLocks noChangeArrowheads="1"/>
          </p:cNvSpPr>
          <p:nvPr/>
        </p:nvSpPr>
        <p:spPr bwMode="auto">
          <a:xfrm>
            <a:off x="7738157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d’un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6" name="Rectangle 493"/>
          <p:cNvSpPr>
            <a:spLocks noChangeArrowheads="1"/>
          </p:cNvSpPr>
          <p:nvPr/>
        </p:nvSpPr>
        <p:spPr bwMode="auto">
          <a:xfrm>
            <a:off x="98626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accident,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7" name="Rectangle 494"/>
          <p:cNvSpPr>
            <a:spLocks noChangeArrowheads="1"/>
          </p:cNvSpPr>
          <p:nvPr/>
        </p:nvSpPr>
        <p:spPr bwMode="auto">
          <a:xfrm>
            <a:off x="13967221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 s ven ez de subir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8" name="Rectangle 495"/>
          <p:cNvSpPr>
            <a:spLocks noChangeArrowheads="1"/>
          </p:cNvSpPr>
          <p:nvPr/>
        </p:nvSpPr>
        <p:spPr bwMode="auto">
          <a:xfrm>
            <a:off x="344309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 tra um atisme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9" name="Rectangle 496"/>
          <p:cNvSpPr>
            <a:spLocks noChangeArrowheads="1"/>
          </p:cNvSpPr>
          <p:nvPr/>
        </p:nvSpPr>
        <p:spPr bwMode="auto">
          <a:xfrm>
            <a:off x="1036267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la tête...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0" name="Rectangle 497"/>
          <p:cNvSpPr>
            <a:spLocks noChangeArrowheads="1"/>
          </p:cNvSpPr>
          <p:nvPr/>
        </p:nvSpPr>
        <p:spPr bwMode="auto">
          <a:xfrm>
            <a:off x="34432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L’examen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" name="Rectangle 498"/>
          <p:cNvSpPr>
            <a:spLocks noChangeArrowheads="1"/>
          </p:cNvSpPr>
          <p:nvPr/>
        </p:nvSpPr>
        <p:spPr bwMode="auto">
          <a:xfrm>
            <a:off x="629331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eff ec tué aux ur gences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" name="Rectangle 499"/>
          <p:cNvSpPr>
            <a:spLocks noChangeArrowheads="1"/>
          </p:cNvSpPr>
          <p:nvPr/>
        </p:nvSpPr>
        <p:spPr bwMode="auto">
          <a:xfrm>
            <a:off x="1272316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est rass ura nt 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3" name="Rectangle 500"/>
          <p:cNvSpPr>
            <a:spLocks noChangeArrowheads="1"/>
          </p:cNvSpPr>
          <p:nvPr/>
        </p:nvSpPr>
        <p:spPr bwMode="auto">
          <a:xfrm>
            <a:off x="344328750" y="3989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il s’a git à pre miè re vue d’ un « tra umatis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4" name="Rectangle 501"/>
          <p:cNvSpPr>
            <a:spLocks noChangeArrowheads="1"/>
          </p:cNvSpPr>
          <p:nvPr/>
        </p:nvSpPr>
        <p:spPr bwMode="auto">
          <a:xfrm>
            <a:off x="1478265713" y="3989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 crânie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5" name="Rectangle 502"/>
          <p:cNvSpPr>
            <a:spLocks noChangeArrowheads="1"/>
          </p:cNvSpPr>
          <p:nvPr/>
        </p:nvSpPr>
        <p:spPr bwMode="auto">
          <a:xfrm>
            <a:off x="1757848275" y="3989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 lége r », sa ns grav ité.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6" name="Rectangle 503"/>
          <p:cNvSpPr>
            <a:spLocks noChangeArrowheads="1"/>
          </p:cNvSpPr>
          <p:nvPr/>
        </p:nvSpPr>
        <p:spPr bwMode="auto">
          <a:xfrm>
            <a:off x="3443287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 sc anner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7" name="Rectangle 504"/>
          <p:cNvSpPr>
            <a:spLocks noChangeArrowheads="1"/>
          </p:cNvSpPr>
          <p:nvPr/>
        </p:nvSpPr>
        <p:spPr bwMode="auto">
          <a:xfrm>
            <a:off x="687719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n'e st pa s toujours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8" name="Rectangle 505"/>
          <p:cNvSpPr>
            <a:spLocks noChangeArrowheads="1"/>
          </p:cNvSpPr>
          <p:nvPr/>
        </p:nvSpPr>
        <p:spPr bwMode="auto">
          <a:xfrm>
            <a:off x="1220876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né ce ssa ir e.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9" name="Rectangle 506"/>
          <p:cNvSpPr>
            <a:spLocks noChangeArrowheads="1"/>
          </p:cNvSpPr>
          <p:nvPr/>
        </p:nvSpPr>
        <p:spPr bwMode="auto">
          <a:xfrm>
            <a:off x="34432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plus souv ent tout se pas se bie n et tout rentre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0" name="Rectangle 507"/>
          <p:cNvSpPr>
            <a:spLocks noChangeArrowheads="1"/>
          </p:cNvSpPr>
          <p:nvPr/>
        </p:nvSpPr>
        <p:spPr bwMode="auto">
          <a:xfrm>
            <a:off x="1745680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1" name="Rectangle 508"/>
          <p:cNvSpPr>
            <a:spLocks noChangeArrowheads="1"/>
          </p:cNvSpPr>
          <p:nvPr/>
        </p:nvSpPr>
        <p:spPr bwMode="auto">
          <a:xfrm>
            <a:off x="1901404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l'ordre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" name="Rectangle 509"/>
          <p:cNvSpPr>
            <a:spLocks noChangeArrowheads="1"/>
          </p:cNvSpPr>
          <p:nvPr/>
        </p:nvSpPr>
        <p:spPr bwMode="auto">
          <a:xfrm>
            <a:off x="210707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que lques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" name="Rectangle 5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jours.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" name="Rectangle 511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Cependant,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" name="Rectangle 512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soyez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Rectangle 513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attentif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Rectangle 514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votre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" name="Rectangle 515"/>
          <p:cNvSpPr>
            <a:spLocks noChangeArrowheads="1"/>
          </p:cNvSpPr>
          <p:nvPr/>
        </p:nvSpPr>
        <p:spPr bwMode="auto">
          <a:xfrm>
            <a:off x="480988688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état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" name="Rectangle 516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 compl ications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" name="Rectangle 517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sont rares.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" name="Rectangle 518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Ell es sur vi ennent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" name="Rectangle 519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" name="Rectangle 520"/>
          <p:cNvSpPr>
            <a:spLocks noChangeArrowheads="1"/>
          </p:cNvSpPr>
          <p:nvPr/>
        </p:nvSpPr>
        <p:spPr bwMode="auto">
          <a:xfrm>
            <a:off x="491732888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 heur es, les quel 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" name="Rectangle 521"/>
          <p:cNvSpPr>
            <a:spLocks noChangeArrowheads="1"/>
          </p:cNvSpPr>
          <p:nvPr/>
        </p:nvSpPr>
        <p:spPr bwMode="auto">
          <a:xfrm>
            <a:off x="562203600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jours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" name="Rectangle 522"/>
          <p:cNvSpPr>
            <a:spLocks noChangeArrowheads="1"/>
          </p:cNvSpPr>
          <p:nvPr/>
        </p:nvSpPr>
        <p:spPr bwMode="auto">
          <a:xfrm>
            <a:off x="578577075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" name="Rectangle 523"/>
          <p:cNvSpPr>
            <a:spLocks noChangeArrowheads="1"/>
          </p:cNvSpPr>
          <p:nvPr/>
        </p:nvSpPr>
        <p:spPr bwMode="auto">
          <a:xfrm>
            <a:off x="2147483647" y="118612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s se maines qui sui vent le choc.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" name="Rectangle 524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••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8" name="Rectangle 525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9" name="Rectangle 526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 heur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0" name="Rectangle 527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 ou les quelques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1" name="Rectangle 528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jour s qui suivent,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" name="Rectangle 529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ces si gnes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3" name="Rectangle 530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doivent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4" name="Rectangle 531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5" name="Rectangle 532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alerter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6" name="Rectangle 533"/>
          <p:cNvSpPr>
            <a:spLocks noChangeArrowheads="1"/>
          </p:cNvSpPr>
          <p:nvPr/>
        </p:nvSpPr>
        <p:spPr bwMode="auto">
          <a:xfrm>
            <a:off x="2147483647" y="153174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7" name="Rectangle 534"/>
          <p:cNvSpPr>
            <a:spLocks noChangeArrowheads="1"/>
          </p:cNvSpPr>
          <p:nvPr/>
        </p:nvSpPr>
        <p:spPr bwMode="auto">
          <a:xfrm>
            <a:off x="2147483647" y="164695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For te somnolence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8" name="Rectangle 535"/>
          <p:cNvSpPr>
            <a:spLocks noChangeArrowheads="1"/>
          </p:cNvSpPr>
          <p:nvPr/>
        </p:nvSpPr>
        <p:spPr bwMode="auto">
          <a:xfrm>
            <a:off x="2147483647" y="176216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Mal de tête impor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9" name="Rectangle 536"/>
          <p:cNvSpPr>
            <a:spLocks noChangeArrowheads="1"/>
          </p:cNvSpPr>
          <p:nvPr/>
        </p:nvSpPr>
        <p:spPr bwMode="auto">
          <a:xfrm>
            <a:off x="400273838" y="176216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tant ou pr olongé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0" name="Rectangle 537"/>
          <p:cNvSpPr>
            <a:spLocks noChangeArrowheads="1"/>
          </p:cNvSpPr>
          <p:nvPr/>
        </p:nvSpPr>
        <p:spPr bwMode="auto">
          <a:xfrm>
            <a:off x="2147483647" y="187737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Nausé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1" name="Rectangle 538"/>
          <p:cNvSpPr>
            <a:spLocks noChangeArrowheads="1"/>
          </p:cNvSpPr>
          <p:nvPr/>
        </p:nvSpPr>
        <p:spPr bwMode="auto">
          <a:xfrm>
            <a:off x="2147483647" y="187737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es, vomi ssements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" name="Rectangle 539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Engour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3" name="Rectangle 540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dissement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4" name="Rectangle 541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d’un membre,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5" name="Rectangle 542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dimi nuti on de sa for ce ou de sa sensi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6" name="Rectangle 543"/>
          <p:cNvSpPr>
            <a:spLocks noChangeArrowheads="1"/>
          </p:cNvSpPr>
          <p:nvPr/>
        </p:nvSpPr>
        <p:spPr bwMode="auto">
          <a:xfrm>
            <a:off x="550125900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 lité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7" name="Rectangle 544"/>
          <p:cNvSpPr>
            <a:spLocks noChangeArrowheads="1"/>
          </p:cNvSpPr>
          <p:nvPr/>
        </p:nvSpPr>
        <p:spPr bwMode="auto">
          <a:xfrm>
            <a:off x="2147483647" y="210778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Di ffi cul té à parl 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8" name="Rectangle 5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Vi si on doubl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9" name="Rectangle 5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0" name="Rectangle 547"/>
          <p:cNvSpPr>
            <a:spLocks noChangeArrowheads="1"/>
          </p:cNvSpPr>
          <p:nvPr/>
        </p:nvSpPr>
        <p:spPr bwMode="auto">
          <a:xfrm>
            <a:off x="2147483647" y="2338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Tr oubl es de l’ équil ibre ou de l’auditi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1" name="Rectangle 548"/>
          <p:cNvSpPr>
            <a:spLocks noChangeArrowheads="1"/>
          </p:cNvSpPr>
          <p:nvPr/>
        </p:nvSpPr>
        <p:spPr bwMode="auto">
          <a:xfrm>
            <a:off x="2147483647" y="2338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" name="Rectangle 54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Ecoul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" name="Rectangle 5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4" name="Rectangle 5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sang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5" name="Rectangle 5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ou de liqui de cl ai r par le nez ou les or ei lles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6" name="Rectangle 5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L’un de ces tr oubles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7" name="Rectangle 5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(ou toute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8" name="Rectangle 555"/>
          <p:cNvSpPr>
            <a:spLocks noChangeArrowheads="1"/>
          </p:cNvSpPr>
          <p:nvPr/>
        </p:nvSpPr>
        <p:spPr bwMode="auto">
          <a:xfrm>
            <a:off x="426820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autr e anomal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9" name="Rectangle 5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ie inqui étante)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0" name="Rectangle 557"/>
          <p:cNvSpPr>
            <a:spLocks noChangeArrowheads="1"/>
          </p:cNvSpPr>
          <p:nvPr/>
        </p:nvSpPr>
        <p:spPr bwMode="auto">
          <a:xfrm>
            <a:off x="506315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impose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" name="Rectangle 558"/>
          <p:cNvSpPr>
            <a:spLocks noChangeArrowheads="1"/>
          </p:cNvSpPr>
          <p:nvPr/>
        </p:nvSpPr>
        <p:spPr bwMode="auto">
          <a:xfrm>
            <a:off x="529085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2" name="Rectangle 5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consul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" name="Rectangle 5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tati on immédiate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4" name="Rectangle 5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aux ur gences.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5" name="Rectangle 5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••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6" name="Rectangle 5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Dur ant les jour s et les semaines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7" name="Rectangle 5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venir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8" name="Rectangle 5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9" name="Rectangle 5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 pour riez ressentir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0" name="Rectangle 56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 autres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1" name="Rectangle 56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troubl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" name="Rectangle 56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es, plus di scr ets, tel s que 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" name="Rectangle 57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Mal de tête or di nai 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4" name="Rectangle 57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Fat igue génér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" name="Rectangle 57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 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" name="Rectangle 57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Di ffi cul tés à supporter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7" name="Rectangle 57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br ui t ou la lumi èr e vi ve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8" name="Rectangle 5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Fat igue visuel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9" name="Rectangle 5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à la lecture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0" name="Rectangle 57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Bour donnements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1" name="Rectangle 57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ou si fflements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2" name="Rectangle 5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 or eil le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" name="Rectangle 5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Sens at ion de mal aise ou de déséqui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4" name="Rectangle 5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libr e aux changements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5" name="Rectangle 582"/>
          <p:cNvSpPr>
            <a:spLocks noChangeArrowheads="1"/>
          </p:cNvSpPr>
          <p:nvPr/>
        </p:nvSpPr>
        <p:spPr bwMode="auto">
          <a:xfrm>
            <a:off x="518507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positi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6" name="Rectangle 583"/>
          <p:cNvSpPr>
            <a:spLocks noChangeArrowheads="1"/>
          </p:cNvSpPr>
          <p:nvPr/>
        </p:nvSpPr>
        <p:spPr bwMode="auto">
          <a:xfrm>
            <a:off x="5428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7" name="Rectangle 584"/>
          <p:cNvSpPr>
            <a:spLocks noChangeArrowheads="1"/>
          </p:cNvSpPr>
          <p:nvPr/>
        </p:nvSpPr>
        <p:spPr bwMode="auto">
          <a:xfrm>
            <a:off x="2147483647" y="38934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Fa tigu e int el lec tue lle gênan t l’att ent ion, la con ce nt ration, la mém oire ou le rai son nement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8" name="Rectangle 5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Impat ience,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9" name="Rectangle 5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ir ritabi li té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0" name="Rectangle 5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Cauc hemars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1" name="Rectangle 5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souv enir de l’acci dent peut aussi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2" name="Rectangle 5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" name="Rectangle 5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revenir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" name="Rectangle 591"/>
          <p:cNvSpPr>
            <a:spLocks noChangeArrowheads="1"/>
          </p:cNvSpPr>
          <p:nvPr/>
        </p:nvSpPr>
        <p:spPr bwMode="auto">
          <a:xfrm>
            <a:off x="480588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5" name="Rectangle 592"/>
          <p:cNvSpPr>
            <a:spLocks noChangeArrowheads="1"/>
          </p:cNvSpPr>
          <p:nvPr/>
        </p:nvSpPr>
        <p:spPr bwMode="auto">
          <a:xfrm>
            <a:off x="4957524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cesse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6" name="Rectangle 593"/>
          <p:cNvSpPr>
            <a:spLocks noChangeArrowheads="1"/>
          </p:cNvSpPr>
          <p:nvPr/>
        </p:nvSpPr>
        <p:spPr bwMode="auto">
          <a:xfrm>
            <a:off x="513711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l’espr it.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7" name="Rectangle 59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génér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8" name="Rectangle 59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 , ces diffé re nt s si gn es , pr ovo qués par la seco usse du cer ve au, disp ar ai ss 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9" name="Rectangle 5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progr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0" name="Rectangle 59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 si vem en t en que lq ues sem ai nes. Toute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1" name="Rectangle 5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foi s, en cas de do ute ou si vo us n’o bser ve 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2" name="Rectangle 59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pas d’ am él iora ti on,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3" name="Rectangle 6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consu ltez vo tre mé decin tr ait ant.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" name="Rectangle 601"/>
          <p:cNvSpPr>
            <a:spLocks noChangeArrowheads="1"/>
          </p:cNvSpPr>
          <p:nvPr/>
        </p:nvSpPr>
        <p:spPr bwMode="auto">
          <a:xfrm>
            <a:off x="489037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Il sau ra vou s cons eiller ou vo 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" name="Rectangle 6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ori ent er 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6" name="Rectangle 603">
            <a:hlinkClick r:id="rId2" tooltip="Page 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7" name="Rectangle 604"/>
          <p:cNvSpPr>
            <a:spLocks noChangeArrowheads="1"/>
          </p:cNvSpPr>
          <p:nvPr/>
        </p:nvSpPr>
        <p:spPr bwMode="auto">
          <a:xfrm>
            <a:off x="2147483647" y="33323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Trau ma tismes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8" name="Rectangle 605"/>
          <p:cNvSpPr>
            <a:spLocks noChangeArrowheads="1"/>
          </p:cNvSpPr>
          <p:nvPr/>
        </p:nvSpPr>
        <p:spPr bwMode="auto">
          <a:xfrm>
            <a:off x="2147483647" y="63425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crân ien s léger 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9" name="Rectangle 606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Infor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0" name="Rectangle 607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mation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1" name="Rectangle 608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destinée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2" name="Rectangle 609"/>
          <p:cNvSpPr>
            <a:spLocks noChangeArrowheads="1"/>
          </p:cNvSpPr>
          <p:nvPr/>
        </p:nvSpPr>
        <p:spPr bwMode="auto">
          <a:xfrm>
            <a:off x="2147483647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 blessé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3" name="Rectangle 610"/>
          <p:cNvSpPr>
            <a:spLocks noChangeArrowheads="1"/>
          </p:cNvSpPr>
          <p:nvPr/>
        </p:nvSpPr>
        <p:spPr bwMode="auto">
          <a:xfrm>
            <a:off x="503439113" y="112638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adulte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" name="Rectangle 6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UNAFTC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" name="Rectangle 612"/>
          <p:cNvSpPr>
            <a:spLocks noChangeArrowheads="1"/>
          </p:cNvSpPr>
          <p:nvPr/>
        </p:nvSpPr>
        <p:spPr bwMode="auto">
          <a:xfrm>
            <a:off x="456233213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" name="Rectangle 613"/>
          <p:cNvSpPr>
            <a:spLocks noChangeArrowheads="1"/>
          </p:cNvSpPr>
          <p:nvPr/>
        </p:nvSpPr>
        <p:spPr bwMode="auto">
          <a:xfrm>
            <a:off x="689986238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" name="Rectangle 614"/>
          <p:cNvSpPr>
            <a:spLocks noChangeArrowheads="1"/>
          </p:cNvSpPr>
          <p:nvPr/>
        </p:nvSpPr>
        <p:spPr bwMode="auto">
          <a:xfrm>
            <a:off x="923744025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aider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8" name="Rectangle 615"/>
          <p:cNvSpPr>
            <a:spLocks noChangeArrowheads="1"/>
          </p:cNvSpPr>
          <p:nvPr/>
        </p:nvSpPr>
        <p:spPr bwMode="auto">
          <a:xfrm>
            <a:off x="1164340763" y="2317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récupérer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" name="Rectangle 616"/>
          <p:cNvSpPr>
            <a:spLocks noChangeArrowheads="1"/>
          </p:cNvSpPr>
          <p:nvPr/>
        </p:nvSpPr>
        <p:spPr bwMode="auto">
          <a:xfrm>
            <a:off x="456228450" y="24711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0" name="Rectangle 617"/>
          <p:cNvSpPr>
            <a:spLocks noChangeArrowheads="1"/>
          </p:cNvSpPr>
          <p:nvPr/>
        </p:nvSpPr>
        <p:spPr bwMode="auto">
          <a:xfrm>
            <a:off x="669545588" y="24711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rapidement...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1" name="Rectangle 618"/>
          <p:cNvSpPr>
            <a:spLocks noChangeArrowheads="1"/>
          </p:cNvSpPr>
          <p:nvPr/>
        </p:nvSpPr>
        <p:spPr bwMode="auto">
          <a:xfrm>
            <a:off x="456233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••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2" name="Rectangle 619"/>
          <p:cNvSpPr>
            <a:spLocks noChangeArrowheads="1"/>
          </p:cNvSpPr>
          <p:nvPr/>
        </p:nvSpPr>
        <p:spPr bwMode="auto">
          <a:xfrm>
            <a:off x="523955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 rant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3" name="Rectangle 620"/>
          <p:cNvSpPr>
            <a:spLocks noChangeArrowheads="1"/>
          </p:cNvSpPr>
          <p:nvPr/>
        </p:nvSpPr>
        <p:spPr bwMode="auto">
          <a:xfrm>
            <a:off x="73971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quelques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" name="Rectangle 621"/>
          <p:cNvSpPr>
            <a:spLocks noChangeArrowheads="1"/>
          </p:cNvSpPr>
          <p:nvPr/>
        </p:nvSpPr>
        <p:spPr bwMode="auto">
          <a:xfrm>
            <a:off x="1027490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jour s, repos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5" name="Rectangle 622"/>
          <p:cNvSpPr>
            <a:spLocks noChangeArrowheads="1"/>
          </p:cNvSpPr>
          <p:nvPr/>
        </p:nvSpPr>
        <p:spPr bwMode="auto">
          <a:xfrm>
            <a:off x="1402908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et calme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6" name="Rectangle 623"/>
          <p:cNvSpPr>
            <a:spLocks noChangeArrowheads="1"/>
          </p:cNvSpPr>
          <p:nvPr/>
        </p:nvSpPr>
        <p:spPr bwMode="auto">
          <a:xfrm>
            <a:off x="1678495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 permettront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7" name="Rectangle 6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reprendre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8" name="Rectangle 625"/>
          <p:cNvSpPr>
            <a:spLocks noChangeArrowheads="1"/>
          </p:cNvSpPr>
          <p:nvPr/>
        </p:nvSpPr>
        <p:spPr bwMode="auto">
          <a:xfrm>
            <a:off x="51563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progres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9" name="Rectangle 626"/>
          <p:cNvSpPr>
            <a:spLocks noChangeArrowheads="1"/>
          </p:cNvSpPr>
          <p:nvPr/>
        </p:nvSpPr>
        <p:spPr bwMode="auto">
          <a:xfrm>
            <a:off x="7395257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 vem ent vos ac tiv it és 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0" name="Rectangle 627"/>
          <p:cNvSpPr>
            <a:spLocks noChangeArrowheads="1"/>
          </p:cNvSpPr>
          <p:nvPr/>
        </p:nvSpPr>
        <p:spPr bwMode="auto">
          <a:xfrm>
            <a:off x="51563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N’es say ez pa s de for ce r jus qu’à la fatigue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1" name="Rectangle 628"/>
          <p:cNvSpPr>
            <a:spLocks noChangeArrowheads="1"/>
          </p:cNvSpPr>
          <p:nvPr/>
        </p:nvSpPr>
        <p:spPr bwMode="auto">
          <a:xfrm>
            <a:off x="1755748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il es t important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2" name="Rectangle 629"/>
          <p:cNvSpPr>
            <a:spLocks noChangeArrowheads="1"/>
          </p:cNvSpPr>
          <p:nvPr/>
        </p:nvSpPr>
        <p:spPr bwMode="auto">
          <a:xfrm>
            <a:off x="224475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respe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3" name="Rectangle 630"/>
          <p:cNvSpPr>
            <a:spLocks noChangeArrowheads="1"/>
          </p:cNvSpPr>
          <p:nvPr/>
        </p:nvSpPr>
        <p:spPr bwMode="auto">
          <a:xfrm>
            <a:off x="2488358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cter des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" name="Rectangle 631"/>
          <p:cNvSpPr>
            <a:spLocks noChangeArrowheads="1"/>
          </p:cNvSpPr>
          <p:nvPr/>
        </p:nvSpPr>
        <p:spPr bwMode="auto">
          <a:xfrm>
            <a:off x="555236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mome nts de pause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" name="Rectangle 632"/>
          <p:cNvSpPr>
            <a:spLocks noChangeArrowheads="1"/>
          </p:cNvSpPr>
          <p:nvPr/>
        </p:nvSpPr>
        <p:spPr bwMode="auto">
          <a:xfrm>
            <a:off x="515640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Re pre ne z vos activ ités de façon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6" name="Rectangle 633"/>
          <p:cNvSpPr>
            <a:spLocks noChangeArrowheads="1"/>
          </p:cNvSpPr>
          <p:nvPr/>
        </p:nvSpPr>
        <p:spPr bwMode="auto">
          <a:xfrm>
            <a:off x="1477813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 ogre ss ive , en les adaptant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" name="Rectangle 6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ce que 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8" name="Rectangle 635"/>
          <p:cNvSpPr>
            <a:spLocks noChangeArrowheads="1"/>
          </p:cNvSpPr>
          <p:nvPr/>
        </p:nvSpPr>
        <p:spPr bwMode="auto">
          <a:xfrm>
            <a:off x="5552503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 sse nte 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9" name="Rectangle 636"/>
          <p:cNvSpPr>
            <a:spLocks noChangeArrowheads="1"/>
          </p:cNvSpPr>
          <p:nvPr/>
        </p:nvSpPr>
        <p:spPr bwMode="auto">
          <a:xfrm>
            <a:off x="515645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Soy ez atte ntif s à ne fai re qu’ une se ule chose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0" name="Rectangle 637"/>
          <p:cNvSpPr>
            <a:spLocks noChangeArrowheads="1"/>
          </p:cNvSpPr>
          <p:nvPr/>
        </p:nvSpPr>
        <p:spPr bwMode="auto">
          <a:xfrm>
            <a:off x="184513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la fois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1" name="Rectangle 638"/>
          <p:cNvSpPr>
            <a:spLocks noChangeArrowheads="1"/>
          </p:cNvSpPr>
          <p:nvPr/>
        </p:nvSpPr>
        <p:spPr bwMode="auto">
          <a:xfrm>
            <a:off x="515669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Evit ez l’a lcool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2" name="Rectangle 639"/>
          <p:cNvSpPr>
            <a:spLocks noChangeArrowheads="1"/>
          </p:cNvSpPr>
          <p:nvPr/>
        </p:nvSpPr>
        <p:spPr bwMode="auto">
          <a:xfrm>
            <a:off x="96278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votre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3" name="Rectangle 640"/>
          <p:cNvSpPr>
            <a:spLocks noChangeArrowheads="1"/>
          </p:cNvSpPr>
          <p:nvPr/>
        </p:nvSpPr>
        <p:spPr bwMode="auto">
          <a:xfrm>
            <a:off x="1164274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cer ve au le supporte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4" name="Rectangle 641"/>
          <p:cNvSpPr>
            <a:spLocks noChangeArrowheads="1"/>
          </p:cNvSpPr>
          <p:nvPr/>
        </p:nvSpPr>
        <p:spPr bwMode="auto">
          <a:xfrm>
            <a:off x="17247441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 it moins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" name="Rectangle 642"/>
          <p:cNvSpPr>
            <a:spLocks noChangeArrowheads="1"/>
          </p:cNvSpPr>
          <p:nvPr/>
        </p:nvSpPr>
        <p:spPr bwMode="auto">
          <a:xfrm>
            <a:off x="20321968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bien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6" name="Rectangle 643"/>
          <p:cNvSpPr>
            <a:spLocks noChangeArrowheads="1"/>
          </p:cNvSpPr>
          <p:nvPr/>
        </p:nvSpPr>
        <p:spPr bwMode="auto">
          <a:xfrm>
            <a:off x="515659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Ve ille z à vous senti r pl ei nement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7" name="Rectangle 644"/>
          <p:cNvSpPr>
            <a:spLocks noChangeArrowheads="1"/>
          </p:cNvSpPr>
          <p:nvPr/>
        </p:nvSpPr>
        <p:spPr bwMode="auto">
          <a:xfrm>
            <a:off x="1476632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 pable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8" name="Rectangle 645"/>
          <p:cNvSpPr>
            <a:spLocks noChangeArrowheads="1"/>
          </p:cNvSpPr>
          <p:nvPr/>
        </p:nvSpPr>
        <p:spPr bwMode="auto">
          <a:xfrm>
            <a:off x="1712252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ava nt de reprendre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9" name="Rectangle 6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conduite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0" name="Rectangle 647"/>
          <p:cNvSpPr>
            <a:spLocks noChangeArrowheads="1"/>
          </p:cNvSpPr>
          <p:nvPr/>
        </p:nvSpPr>
        <p:spPr bwMode="auto">
          <a:xfrm>
            <a:off x="555278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autom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1" name="Rectangle 648"/>
          <p:cNvSpPr>
            <a:spLocks noChangeArrowheads="1"/>
          </p:cNvSpPr>
          <p:nvPr/>
        </p:nvSpPr>
        <p:spPr bwMode="auto">
          <a:xfrm>
            <a:off x="735258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obile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2" name="Rectangle 649"/>
          <p:cNvSpPr>
            <a:spLocks noChangeArrowheads="1"/>
          </p:cNvSpPr>
          <p:nvPr/>
        </p:nvSpPr>
        <p:spPr bwMode="auto">
          <a:xfrm>
            <a:off x="890982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et le sport.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3" name="Rectangle 650"/>
          <p:cNvSpPr>
            <a:spLocks noChangeArrowheads="1"/>
          </p:cNvSpPr>
          <p:nvPr/>
        </p:nvSpPr>
        <p:spPr bwMode="auto">
          <a:xfrm>
            <a:off x="456233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spiré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4" name="Rectangle 651"/>
          <p:cNvSpPr>
            <a:spLocks noChangeArrowheads="1"/>
          </p:cNvSpPr>
          <p:nvPr/>
        </p:nvSpPr>
        <p:spPr bwMode="auto">
          <a:xfrm>
            <a:off x="6395513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" name="Rectangle 652"/>
          <p:cNvSpPr>
            <a:spLocks noChangeArrowheads="1"/>
          </p:cNvSpPr>
          <p:nvPr/>
        </p:nvSpPr>
        <p:spPr bwMode="auto">
          <a:xfrm>
            <a:off x="717584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livret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6" name="Rectangle 653"/>
          <p:cNvSpPr>
            <a:spLocks noChangeArrowheads="1"/>
          </p:cNvSpPr>
          <p:nvPr/>
        </p:nvSpPr>
        <p:spPr bwMode="auto">
          <a:xfrm>
            <a:off x="8532828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7" name="Rectangle 654"/>
          <p:cNvSpPr>
            <a:spLocks noChangeArrowheads="1"/>
          </p:cNvSpPr>
          <p:nvPr/>
        </p:nvSpPr>
        <p:spPr bwMode="auto">
          <a:xfrm>
            <a:off x="911047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nformation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8" name="Rectangle 655"/>
          <p:cNvSpPr>
            <a:spLocks noChangeArrowheads="1"/>
          </p:cNvSpPr>
          <p:nvPr/>
        </p:nvSpPr>
        <p:spPr bwMode="auto">
          <a:xfrm>
            <a:off x="1193011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9" name="Rectangle 656"/>
          <p:cNvSpPr>
            <a:spLocks noChangeArrowheads="1"/>
          </p:cNvSpPr>
          <p:nvPr/>
        </p:nvSpPr>
        <p:spPr bwMode="auto">
          <a:xfrm>
            <a:off x="12676060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l’équipe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0" name="Rectangle 657"/>
          <p:cNvSpPr>
            <a:spLocks noChangeArrowheads="1"/>
          </p:cNvSpPr>
          <p:nvPr/>
        </p:nvSpPr>
        <p:spPr bwMode="auto">
          <a:xfrm>
            <a:off x="1471317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1" name="Rectangle 658"/>
          <p:cNvSpPr>
            <a:spLocks noChangeArrowheads="1"/>
          </p:cNvSpPr>
          <p:nvPr/>
        </p:nvSpPr>
        <p:spPr bwMode="auto">
          <a:xfrm>
            <a:off x="1545912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Jennie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2" name="Rectangle 659"/>
          <p:cNvSpPr>
            <a:spLocks noChangeArrowheads="1"/>
          </p:cNvSpPr>
          <p:nvPr/>
        </p:nvSpPr>
        <p:spPr bwMode="auto">
          <a:xfrm>
            <a:off x="1719024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Ponsford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3" name="Rectangle 660"/>
          <p:cNvSpPr>
            <a:spLocks noChangeArrowheads="1"/>
          </p:cNvSpPr>
          <p:nvPr/>
        </p:nvSpPr>
        <p:spPr bwMode="auto">
          <a:xfrm>
            <a:off x="1956825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Ponsford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4" name="Rectangle 661"/>
          <p:cNvSpPr>
            <a:spLocks noChangeArrowheads="1"/>
          </p:cNvSpPr>
          <p:nvPr/>
        </p:nvSpPr>
        <p:spPr bwMode="auto">
          <a:xfrm>
            <a:off x="2226754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" name="Rectangle 6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Willmott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6" name="Rectangle 663"/>
          <p:cNvSpPr>
            <a:spLocks noChangeArrowheads="1"/>
          </p:cNvSpPr>
          <p:nvPr/>
        </p:nvSpPr>
        <p:spPr bwMode="auto">
          <a:xfrm>
            <a:off x="456214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7" name="Rectangle 664"/>
          <p:cNvSpPr>
            <a:spLocks noChangeArrowheads="1"/>
          </p:cNvSpPr>
          <p:nvPr/>
        </p:nvSpPr>
        <p:spPr bwMode="auto">
          <a:xfrm>
            <a:off x="537671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8" name="Rectangle 665"/>
          <p:cNvSpPr>
            <a:spLocks noChangeArrowheads="1"/>
          </p:cNvSpPr>
          <p:nvPr/>
        </p:nvSpPr>
        <p:spPr bwMode="auto">
          <a:xfrm>
            <a:off x="622663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hwel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9" name="Rectangle 666"/>
          <p:cNvSpPr>
            <a:spLocks noChangeArrowheads="1"/>
          </p:cNvSpPr>
          <p:nvPr/>
        </p:nvSpPr>
        <p:spPr bwMode="auto">
          <a:xfrm>
            <a:off x="7348394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 A.,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0" name="Rectangle 667"/>
          <p:cNvSpPr>
            <a:spLocks noChangeArrowheads="1"/>
          </p:cNvSpPr>
          <p:nvPr/>
        </p:nvSpPr>
        <p:spPr bwMode="auto">
          <a:xfrm>
            <a:off x="846705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Cameron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1" name="Rectangle 668"/>
          <p:cNvSpPr>
            <a:spLocks noChangeArrowheads="1"/>
          </p:cNvSpPr>
          <p:nvPr/>
        </p:nvSpPr>
        <p:spPr bwMode="auto">
          <a:xfrm>
            <a:off x="10810684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2" name="Rectangle 669"/>
          <p:cNvSpPr>
            <a:spLocks noChangeArrowheads="1"/>
          </p:cNvSpPr>
          <p:nvPr/>
        </p:nvSpPr>
        <p:spPr bwMode="auto">
          <a:xfrm>
            <a:off x="1154625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Kelly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3" name="Rectangle 670"/>
          <p:cNvSpPr>
            <a:spLocks noChangeArrowheads="1"/>
          </p:cNvSpPr>
          <p:nvPr/>
        </p:nvSpPr>
        <p:spPr bwMode="auto">
          <a:xfrm>
            <a:off x="128697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A.M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4" name="Rectangle 671"/>
          <p:cNvSpPr>
            <a:spLocks noChangeArrowheads="1"/>
          </p:cNvSpPr>
          <p:nvPr/>
        </p:nvSpPr>
        <p:spPr bwMode="auto">
          <a:xfrm>
            <a:off x="1383896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., Nelm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" name="Rectangle 672"/>
          <p:cNvSpPr>
            <a:spLocks noChangeArrowheads="1"/>
          </p:cNvSpPr>
          <p:nvPr/>
        </p:nvSpPr>
        <p:spPr bwMode="auto">
          <a:xfrm>
            <a:off x="1557070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 R.,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6" name="Rectangle 673"/>
          <p:cNvSpPr>
            <a:spLocks noChangeArrowheads="1"/>
          </p:cNvSpPr>
          <p:nvPr/>
        </p:nvSpPr>
        <p:spPr bwMode="auto">
          <a:xfrm>
            <a:off x="16858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Curran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7" name="Rectangle 674"/>
          <p:cNvSpPr>
            <a:spLocks noChangeArrowheads="1"/>
          </p:cNvSpPr>
          <p:nvPr/>
        </p:nvSpPr>
        <p:spPr bwMode="auto">
          <a:xfrm>
            <a:off x="1865837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8" name="Rectangle 675"/>
          <p:cNvSpPr>
            <a:spLocks noChangeArrowheads="1"/>
          </p:cNvSpPr>
          <p:nvPr/>
        </p:nvSpPr>
        <p:spPr bwMode="auto">
          <a:xfrm>
            <a:off x="1931989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(2002)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9" name="Rectangle 676"/>
          <p:cNvSpPr>
            <a:spLocks noChangeArrowheads="1"/>
          </p:cNvSpPr>
          <p:nvPr/>
        </p:nvSpPr>
        <p:spPr bwMode="auto">
          <a:xfrm>
            <a:off x="2111959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Impact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0" name="Rectangle 67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1" name="Rectangle 67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early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2" name="Rectangle 679"/>
          <p:cNvSpPr>
            <a:spLocks noChangeArrowheads="1"/>
          </p:cNvSpPr>
          <p:nvPr/>
        </p:nvSpPr>
        <p:spPr bwMode="auto">
          <a:xfrm>
            <a:off x="456199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intervent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3" name="Rectangle 680"/>
          <p:cNvSpPr>
            <a:spLocks noChangeArrowheads="1"/>
          </p:cNvSpPr>
          <p:nvPr/>
        </p:nvSpPr>
        <p:spPr bwMode="auto">
          <a:xfrm>
            <a:off x="667950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4" name="Rectangle 681"/>
          <p:cNvSpPr>
            <a:spLocks noChangeArrowheads="1"/>
          </p:cNvSpPr>
          <p:nvPr/>
        </p:nvSpPr>
        <p:spPr bwMode="auto">
          <a:xfrm>
            <a:off x="7595663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5" name="Rectangle 682"/>
          <p:cNvSpPr>
            <a:spLocks noChangeArrowheads="1"/>
          </p:cNvSpPr>
          <p:nvPr/>
        </p:nvSpPr>
        <p:spPr bwMode="auto">
          <a:xfrm>
            <a:off x="837599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outcome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" name="Rectangle 683"/>
          <p:cNvSpPr>
            <a:spLocks noChangeArrowheads="1"/>
          </p:cNvSpPr>
          <p:nvPr/>
        </p:nvSpPr>
        <p:spPr bwMode="auto">
          <a:xfrm>
            <a:off x="106518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following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7" name="Rectangle 684"/>
          <p:cNvSpPr>
            <a:spLocks noChangeArrowheads="1"/>
          </p:cNvSpPr>
          <p:nvPr/>
        </p:nvSpPr>
        <p:spPr bwMode="auto">
          <a:xfrm>
            <a:off x="13029914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mild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8" name="Rectangle 685"/>
          <p:cNvSpPr>
            <a:spLocks noChangeArrowheads="1"/>
          </p:cNvSpPr>
          <p:nvPr/>
        </p:nvSpPr>
        <p:spPr bwMode="auto">
          <a:xfrm>
            <a:off x="1425197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head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9" name="Rectangle 686"/>
          <p:cNvSpPr>
            <a:spLocks noChangeArrowheads="1"/>
          </p:cNvSpPr>
          <p:nvPr/>
        </p:nvSpPr>
        <p:spPr bwMode="auto">
          <a:xfrm>
            <a:off x="1557566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injury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0" name="Rectangle 687"/>
          <p:cNvSpPr>
            <a:spLocks noChangeArrowheads="1"/>
          </p:cNvSpPr>
          <p:nvPr/>
        </p:nvSpPr>
        <p:spPr bwMode="auto">
          <a:xfrm>
            <a:off x="1711390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1" name="Rectangle 688"/>
          <p:cNvSpPr>
            <a:spLocks noChangeArrowheads="1"/>
          </p:cNvSpPr>
          <p:nvPr/>
        </p:nvSpPr>
        <p:spPr bwMode="auto">
          <a:xfrm>
            <a:off x="1772402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adults.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2" name="Rectangle 689"/>
          <p:cNvSpPr>
            <a:spLocks noChangeArrowheads="1"/>
          </p:cNvSpPr>
          <p:nvPr/>
        </p:nvSpPr>
        <p:spPr bwMode="auto">
          <a:xfrm>
            <a:off x="1950653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 Neurol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3" name="Rectangle 6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Neurosurg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4" name="Rectangle 691"/>
          <p:cNvSpPr>
            <a:spLocks noChangeArrowheads="1"/>
          </p:cNvSpPr>
          <p:nvPr/>
        </p:nvSpPr>
        <p:spPr bwMode="auto">
          <a:xfrm>
            <a:off x="456199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5" name="Rectangle 692"/>
          <p:cNvSpPr>
            <a:spLocks noChangeArrowheads="1"/>
          </p:cNvSpPr>
          <p:nvPr/>
        </p:nvSpPr>
        <p:spPr bwMode="auto">
          <a:xfrm>
            <a:off x="517393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ychi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" name="Rectangle 693"/>
          <p:cNvSpPr>
            <a:spLocks noChangeArrowheads="1"/>
          </p:cNvSpPr>
          <p:nvPr/>
        </p:nvSpPr>
        <p:spPr bwMode="auto">
          <a:xfrm>
            <a:off x="615910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atry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7" name="Rectangle 694"/>
          <p:cNvSpPr>
            <a:spLocks noChangeArrowheads="1"/>
          </p:cNvSpPr>
          <p:nvPr/>
        </p:nvSpPr>
        <p:spPr bwMode="auto">
          <a:xfrm>
            <a:off x="725528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73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8" name="Rectangle 695"/>
          <p:cNvSpPr>
            <a:spLocks noChangeArrowheads="1"/>
          </p:cNvSpPr>
          <p:nvPr/>
        </p:nvSpPr>
        <p:spPr bwMode="auto">
          <a:xfrm>
            <a:off x="803567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330-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9" name="Rectangle 696"/>
          <p:cNvSpPr>
            <a:spLocks noChangeArrowheads="1"/>
          </p:cNvSpPr>
          <p:nvPr/>
        </p:nvSpPr>
        <p:spPr bwMode="auto">
          <a:xfrm>
            <a:off x="460929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Docum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0" name="Rectangle 697"/>
          <p:cNvSpPr>
            <a:spLocks noChangeArrowheads="1"/>
          </p:cNvSpPr>
          <p:nvPr/>
        </p:nvSpPr>
        <p:spPr bwMode="auto">
          <a:xfrm>
            <a:off x="640903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ent réalisé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1" name="Rectangle 698"/>
          <p:cNvSpPr>
            <a:spLocks noChangeArrowheads="1"/>
          </p:cNvSpPr>
          <p:nvPr/>
        </p:nvSpPr>
        <p:spPr bwMode="auto">
          <a:xfrm>
            <a:off x="915985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par Fra nce Tra umat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2" name="Rectangle 699"/>
          <p:cNvSpPr>
            <a:spLocks noChangeArrowheads="1"/>
          </p:cNvSpPr>
          <p:nvPr/>
        </p:nvSpPr>
        <p:spPr bwMode="auto">
          <a:xfrm>
            <a:off x="1397636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 me Crâni en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3" name="Rectangle 700"/>
          <p:cNvSpPr>
            <a:spLocks noChangeArrowheads="1"/>
          </p:cNvSpPr>
          <p:nvPr/>
        </p:nvSpPr>
        <p:spPr bwMode="auto">
          <a:xfrm>
            <a:off x="460929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4" name="Rectangle 701"/>
          <p:cNvSpPr>
            <a:spLocks noChangeArrowheads="1"/>
          </p:cNvSpPr>
          <p:nvPr/>
        </p:nvSpPr>
        <p:spPr bwMode="auto">
          <a:xfrm>
            <a:off x="577776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tous rens ei gne 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5" name="Rectangle 702"/>
          <p:cNvSpPr>
            <a:spLocks noChangeArrowheads="1"/>
          </p:cNvSpPr>
          <p:nvPr/>
        </p:nvSpPr>
        <p:spPr bwMode="auto">
          <a:xfrm>
            <a:off x="1039253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complémentaire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" name="Rectangle 703"/>
          <p:cNvSpPr>
            <a:spLocks noChangeArrowheads="1"/>
          </p:cNvSpPr>
          <p:nvPr/>
        </p:nvSpPr>
        <p:spPr bwMode="auto">
          <a:xfrm>
            <a:off x="1381053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 sur le traum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7" name="Rectangle 704"/>
          <p:cNvSpPr>
            <a:spLocks noChangeArrowheads="1"/>
          </p:cNvSpPr>
          <p:nvPr/>
        </p:nvSpPr>
        <p:spPr bwMode="auto">
          <a:xfrm>
            <a:off x="1680429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 is 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8" name="Rectangle 705"/>
          <p:cNvSpPr>
            <a:spLocks noChangeArrowheads="1"/>
          </p:cNvSpPr>
          <p:nvPr/>
        </p:nvSpPr>
        <p:spPr bwMode="auto">
          <a:xfrm>
            <a:off x="460943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crâ nien et sur ce tt e campagne,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9" name="Rectangle 706"/>
          <p:cNvSpPr>
            <a:spLocks noChangeArrowheads="1"/>
          </p:cNvSpPr>
          <p:nvPr/>
        </p:nvSpPr>
        <p:spPr bwMode="auto">
          <a:xfrm>
            <a:off x="1133298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0" name="Rectangle 707"/>
          <p:cNvSpPr>
            <a:spLocks noChangeArrowheads="1"/>
          </p:cNvSpPr>
          <p:nvPr/>
        </p:nvSpPr>
        <p:spPr bwMode="auto">
          <a:xfrm>
            <a:off x="1250094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pouvez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1" name="Rectangle 708"/>
          <p:cNvSpPr>
            <a:spLocks noChangeArrowheads="1"/>
          </p:cNvSpPr>
          <p:nvPr/>
        </p:nvSpPr>
        <p:spPr bwMode="auto">
          <a:xfrm>
            <a:off x="1414891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 ulte r le sit 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2" name="Rectangle 709"/>
          <p:cNvSpPr>
            <a:spLocks noChangeArrowheads="1"/>
          </p:cNvSpPr>
          <p:nvPr/>
        </p:nvSpPr>
        <p:spPr bwMode="auto">
          <a:xfrm>
            <a:off x="460957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ww w.f rancet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3" name="Rectangle 710"/>
          <p:cNvSpPr>
            <a:spLocks noChangeArrowheads="1"/>
          </p:cNvSpPr>
          <p:nvPr/>
        </p:nvSpPr>
        <p:spPr bwMode="auto">
          <a:xfrm>
            <a:off x="737935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raumat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4" name="Rectangle 711"/>
          <p:cNvSpPr>
            <a:spLocks noChangeArrowheads="1"/>
          </p:cNvSpPr>
          <p:nvPr/>
        </p:nvSpPr>
        <p:spPr bwMode="auto">
          <a:xfrm>
            <a:off x="8939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ismecranien.f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5" name="Rectangle 712"/>
          <p:cNvSpPr>
            <a:spLocks noChangeArrowheads="1"/>
          </p:cNvSpPr>
          <p:nvPr/>
        </p:nvSpPr>
        <p:spPr bwMode="auto">
          <a:xfrm>
            <a:off x="1199816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" name="Rectangle 71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" name="Rectangle 71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" name="Rectangle 71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" name="Rectangle 71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" name="Rectangle 71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" name="Rectangle 71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2" name="Rectangle 71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3" name="Rectangle 72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4" name="Rectangle 72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" name="Rectangle 72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" name="Rectangle 72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" name="Rectangle 72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8" name="Rectangle 72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9" name="Rectangle 72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0" name="Rectangle 72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1" name="Rectangle 728"/>
          <p:cNvSpPr>
            <a:spLocks noChangeArrowheads="1"/>
          </p:cNvSpPr>
          <p:nvPr/>
        </p:nvSpPr>
        <p:spPr bwMode="auto">
          <a:xfrm>
            <a:off x="36652200" y="370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2" name="Rectangle 729"/>
          <p:cNvSpPr>
            <a:spLocks noChangeArrowheads="1"/>
          </p:cNvSpPr>
          <p:nvPr/>
        </p:nvSpPr>
        <p:spPr bwMode="auto">
          <a:xfrm>
            <a:off x="36652200" y="36843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3" name="Rectangle 73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4" name="Rectangle 73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5" name="Rectangle 73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6" name="Rectangle 73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" name="Rectangle 73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8" name="Rectangle 73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9" name="Rectangle 73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0" name="Rectangle 73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1" name="Rectangle 73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2" name="Rectangle 73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3" name="Rectangle 740"/>
          <p:cNvSpPr>
            <a:spLocks noChangeArrowheads="1"/>
          </p:cNvSpPr>
          <p:nvPr/>
        </p:nvSpPr>
        <p:spPr bwMode="auto">
          <a:xfrm>
            <a:off x="36652200" y="34633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4" name="Rectangle 74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®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5" name="Rectangle 74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6" name="Rectangle 74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" name="Rectangle 74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8" name="Rectangle 74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9" name="Rectangle 74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0" name="Rectangle 74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1" name="Rectangle 74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2" name="Rectangle 74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3" name="Rectangle 75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4" name="Rectangle 75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5" name="Rectangle 75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6" name="Rectangle 75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" name="Rectangle 75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8" name="Rectangle 755"/>
          <p:cNvSpPr>
            <a:spLocks noChangeArrowheads="1"/>
          </p:cNvSpPr>
          <p:nvPr/>
        </p:nvSpPr>
        <p:spPr bwMode="auto">
          <a:xfrm>
            <a:off x="36652200" y="30538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9" name="Rectangle 75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" name="Rectangle 75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1" name="Rectangle 75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2" name="Rectangle 75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3" name="Rectangle 76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4" name="Rectangle 76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5" name="Rectangle 76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6" name="Rectangle 76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7" name="Rectangle 76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" name="Rectangle 76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9" name="Rectangle 76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0" name="Rectangle 76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1" name="Rectangle 76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2" name="Rectangle 76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3" name="Rectangle 77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4" name="Rectangle 77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5" name="Rectangle 77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6" name="Rectangle 77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7" name="Rectangle 77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" name="Rectangle 77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9" name="Rectangle 77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0" name="Rectangle 77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1" name="Rectangle 77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2" name="Rectangle 77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3" name="Rectangle 780"/>
          <p:cNvSpPr>
            <a:spLocks noChangeArrowheads="1"/>
          </p:cNvSpPr>
          <p:nvPr/>
        </p:nvSpPr>
        <p:spPr bwMode="auto">
          <a:xfrm>
            <a:off x="36652200" y="24984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" name="Rectangle 78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5" name="Rectangle 782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6" name="Rectangle 783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7" name="Rectangle 784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" name="Rectangle 785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9" name="Rectangle 786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0" name="Rectangle 787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1" name="Rectangle 788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2" name="Rectangle 789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3" name="Rectangle 790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4" name="Rectangle 791"/>
          <p:cNvSpPr>
            <a:spLocks noChangeArrowheads="1"/>
          </p:cNvSpPr>
          <p:nvPr/>
        </p:nvSpPr>
        <p:spPr bwMode="auto">
          <a:xfrm>
            <a:off x="36652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5" name="Rectangle 792"/>
          <p:cNvSpPr>
            <a:spLocks noChangeArrowheads="1"/>
          </p:cNvSpPr>
          <p:nvPr/>
        </p:nvSpPr>
        <p:spPr bwMode="auto">
          <a:xfrm>
            <a:off x="34432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 la suite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6" name="Rectangle 793"/>
          <p:cNvSpPr>
            <a:spLocks noChangeArrowheads="1"/>
          </p:cNvSpPr>
          <p:nvPr/>
        </p:nvSpPr>
        <p:spPr bwMode="auto">
          <a:xfrm>
            <a:off x="7738157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d’un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7" name="Rectangle 794"/>
          <p:cNvSpPr>
            <a:spLocks noChangeArrowheads="1"/>
          </p:cNvSpPr>
          <p:nvPr/>
        </p:nvSpPr>
        <p:spPr bwMode="auto">
          <a:xfrm>
            <a:off x="98626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accident,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" name="Rectangle 795"/>
          <p:cNvSpPr>
            <a:spLocks noChangeArrowheads="1"/>
          </p:cNvSpPr>
          <p:nvPr/>
        </p:nvSpPr>
        <p:spPr bwMode="auto">
          <a:xfrm>
            <a:off x="13967221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 s ven ez de subir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9" name="Rectangle 796"/>
          <p:cNvSpPr>
            <a:spLocks noChangeArrowheads="1"/>
          </p:cNvSpPr>
          <p:nvPr/>
        </p:nvSpPr>
        <p:spPr bwMode="auto">
          <a:xfrm>
            <a:off x="344309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 tra um atisme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0" name="Rectangle 797"/>
          <p:cNvSpPr>
            <a:spLocks noChangeArrowheads="1"/>
          </p:cNvSpPr>
          <p:nvPr/>
        </p:nvSpPr>
        <p:spPr bwMode="auto">
          <a:xfrm>
            <a:off x="1036267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la tête...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1" name="Rectangle 798"/>
          <p:cNvSpPr>
            <a:spLocks noChangeArrowheads="1"/>
          </p:cNvSpPr>
          <p:nvPr/>
        </p:nvSpPr>
        <p:spPr bwMode="auto">
          <a:xfrm>
            <a:off x="34432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L’examen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2" name="Rectangle 799"/>
          <p:cNvSpPr>
            <a:spLocks noChangeArrowheads="1"/>
          </p:cNvSpPr>
          <p:nvPr/>
        </p:nvSpPr>
        <p:spPr bwMode="auto">
          <a:xfrm>
            <a:off x="629331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eff ec tué aux ur gences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3" name="Rectangle 800"/>
          <p:cNvSpPr>
            <a:spLocks noChangeArrowheads="1"/>
          </p:cNvSpPr>
          <p:nvPr/>
        </p:nvSpPr>
        <p:spPr bwMode="auto">
          <a:xfrm>
            <a:off x="1272316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est rass ura nt 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4" name="Rectangle 801"/>
          <p:cNvSpPr>
            <a:spLocks noChangeArrowheads="1"/>
          </p:cNvSpPr>
          <p:nvPr/>
        </p:nvSpPr>
        <p:spPr bwMode="auto">
          <a:xfrm>
            <a:off x="344328750" y="3989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il s’a git à pre miè re vue d’ un « tra umatis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5" name="Rectangle 802"/>
          <p:cNvSpPr>
            <a:spLocks noChangeArrowheads="1"/>
          </p:cNvSpPr>
          <p:nvPr/>
        </p:nvSpPr>
        <p:spPr bwMode="auto">
          <a:xfrm>
            <a:off x="1478265713" y="3989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 crânie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6" name="Rectangle 803"/>
          <p:cNvSpPr>
            <a:spLocks noChangeArrowheads="1"/>
          </p:cNvSpPr>
          <p:nvPr/>
        </p:nvSpPr>
        <p:spPr bwMode="auto">
          <a:xfrm>
            <a:off x="1757848275" y="39892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 lége r », sa ns grav ité.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7" name="Rectangle 804"/>
          <p:cNvSpPr>
            <a:spLocks noChangeArrowheads="1"/>
          </p:cNvSpPr>
          <p:nvPr/>
        </p:nvSpPr>
        <p:spPr bwMode="auto">
          <a:xfrm>
            <a:off x="3443287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 sc anner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" name="Rectangle 805"/>
          <p:cNvSpPr>
            <a:spLocks noChangeArrowheads="1"/>
          </p:cNvSpPr>
          <p:nvPr/>
        </p:nvSpPr>
        <p:spPr bwMode="auto">
          <a:xfrm>
            <a:off x="687719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n'e st pa s toujours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" name="Rectangle 806"/>
          <p:cNvSpPr>
            <a:spLocks noChangeArrowheads="1"/>
          </p:cNvSpPr>
          <p:nvPr/>
        </p:nvSpPr>
        <p:spPr bwMode="auto">
          <a:xfrm>
            <a:off x="1220876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né ce ssa ir e.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0" name="Rectangle 807"/>
          <p:cNvSpPr>
            <a:spLocks noChangeArrowheads="1"/>
          </p:cNvSpPr>
          <p:nvPr/>
        </p:nvSpPr>
        <p:spPr bwMode="auto">
          <a:xfrm>
            <a:off x="34432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plus souv ent tout se pas se bie n et tout rentre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1" name="Rectangle 808"/>
          <p:cNvSpPr>
            <a:spLocks noChangeArrowheads="1"/>
          </p:cNvSpPr>
          <p:nvPr/>
        </p:nvSpPr>
        <p:spPr bwMode="auto">
          <a:xfrm>
            <a:off x="1745680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2" name="Rectangle 809"/>
          <p:cNvSpPr>
            <a:spLocks noChangeArrowheads="1"/>
          </p:cNvSpPr>
          <p:nvPr/>
        </p:nvSpPr>
        <p:spPr bwMode="auto">
          <a:xfrm>
            <a:off x="1901404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l'ordre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3" name="Rectangle 810"/>
          <p:cNvSpPr>
            <a:spLocks noChangeArrowheads="1"/>
          </p:cNvSpPr>
          <p:nvPr/>
        </p:nvSpPr>
        <p:spPr bwMode="auto">
          <a:xfrm>
            <a:off x="210707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que lques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4" name="Rectangle 8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jours.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5" name="Rectangle 812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Cependant,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6" name="Rectangle 813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soyez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7" name="Rectangle 814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attentif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8" name="Rectangle 815"/>
          <p:cNvSpPr>
            <a:spLocks noChangeArrowheads="1"/>
          </p:cNvSpPr>
          <p:nvPr/>
        </p:nvSpPr>
        <p:spPr bwMode="auto">
          <a:xfrm>
            <a:off x="2147483647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votre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" name="Rectangle 816"/>
          <p:cNvSpPr>
            <a:spLocks noChangeArrowheads="1"/>
          </p:cNvSpPr>
          <p:nvPr/>
        </p:nvSpPr>
        <p:spPr bwMode="auto">
          <a:xfrm>
            <a:off x="480988688" y="81892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état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" name="Rectangle 817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 compl ications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" name="Rectangle 818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sont rares.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" name="Rectangle 819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Ell es sur vi ennent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" name="Rectangle 820"/>
          <p:cNvSpPr>
            <a:spLocks noChangeArrowheads="1"/>
          </p:cNvSpPr>
          <p:nvPr/>
        </p:nvSpPr>
        <p:spPr bwMode="auto">
          <a:xfrm>
            <a:off x="2147483647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4" name="Rectangle 821"/>
          <p:cNvSpPr>
            <a:spLocks noChangeArrowheads="1"/>
          </p:cNvSpPr>
          <p:nvPr/>
        </p:nvSpPr>
        <p:spPr bwMode="auto">
          <a:xfrm>
            <a:off x="491732888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 heur es, les quel 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" name="Rectangle 822"/>
          <p:cNvSpPr>
            <a:spLocks noChangeArrowheads="1"/>
          </p:cNvSpPr>
          <p:nvPr/>
        </p:nvSpPr>
        <p:spPr bwMode="auto">
          <a:xfrm>
            <a:off x="562203600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jours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6" name="Rectangle 823"/>
          <p:cNvSpPr>
            <a:spLocks noChangeArrowheads="1"/>
          </p:cNvSpPr>
          <p:nvPr/>
        </p:nvSpPr>
        <p:spPr bwMode="auto">
          <a:xfrm>
            <a:off x="578577075" y="107092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ou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7" name="Rectangle 824"/>
          <p:cNvSpPr>
            <a:spLocks noChangeArrowheads="1"/>
          </p:cNvSpPr>
          <p:nvPr/>
        </p:nvSpPr>
        <p:spPr bwMode="auto">
          <a:xfrm>
            <a:off x="2147483647" y="118612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s se maines qui sui vent le choc.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8" name="Rectangle 825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••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" name="Rectangle 826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0" name="Rectangle 827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 heur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1" name="Rectangle 828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 ou les quelques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2" name="Rectangle 829"/>
          <p:cNvSpPr>
            <a:spLocks noChangeArrowheads="1"/>
          </p:cNvSpPr>
          <p:nvPr/>
        </p:nvSpPr>
        <p:spPr bwMode="auto">
          <a:xfrm>
            <a:off x="2147483647" y="141653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jour s qui suivent,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3" name="Rectangle 830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ces si gnes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4" name="Rectangle 831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doivent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5" name="Rectangle 832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6" name="Rectangle 833"/>
          <p:cNvSpPr>
            <a:spLocks noChangeArrowheads="1"/>
          </p:cNvSpPr>
          <p:nvPr/>
        </p:nvSpPr>
        <p:spPr bwMode="auto">
          <a:xfrm>
            <a:off x="2147483647" y="1531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alerter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7" name="Rectangle 834"/>
          <p:cNvSpPr>
            <a:spLocks noChangeArrowheads="1"/>
          </p:cNvSpPr>
          <p:nvPr/>
        </p:nvSpPr>
        <p:spPr bwMode="auto">
          <a:xfrm>
            <a:off x="2147483647" y="153174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8" name="Rectangle 835"/>
          <p:cNvSpPr>
            <a:spLocks noChangeArrowheads="1"/>
          </p:cNvSpPr>
          <p:nvPr/>
        </p:nvSpPr>
        <p:spPr bwMode="auto">
          <a:xfrm>
            <a:off x="2147483647" y="164695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For te somnolence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" name="Rectangle 836"/>
          <p:cNvSpPr>
            <a:spLocks noChangeArrowheads="1"/>
          </p:cNvSpPr>
          <p:nvPr/>
        </p:nvSpPr>
        <p:spPr bwMode="auto">
          <a:xfrm>
            <a:off x="2147483647" y="176216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Mal de tête impor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" name="Rectangle 837"/>
          <p:cNvSpPr>
            <a:spLocks noChangeArrowheads="1"/>
          </p:cNvSpPr>
          <p:nvPr/>
        </p:nvSpPr>
        <p:spPr bwMode="auto">
          <a:xfrm>
            <a:off x="400273838" y="176216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tant ou pr olongé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1" name="Rectangle 838"/>
          <p:cNvSpPr>
            <a:spLocks noChangeArrowheads="1"/>
          </p:cNvSpPr>
          <p:nvPr/>
        </p:nvSpPr>
        <p:spPr bwMode="auto">
          <a:xfrm>
            <a:off x="2147483647" y="187737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Nausé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2" name="Rectangle 839"/>
          <p:cNvSpPr>
            <a:spLocks noChangeArrowheads="1"/>
          </p:cNvSpPr>
          <p:nvPr/>
        </p:nvSpPr>
        <p:spPr bwMode="auto">
          <a:xfrm>
            <a:off x="2147483647" y="187737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es, vomi ssements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3" name="Rectangle 840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Engour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4" name="Rectangle 841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dissement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5" name="Rectangle 842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d’un membre,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6" name="Rectangle 843"/>
          <p:cNvSpPr>
            <a:spLocks noChangeArrowheads="1"/>
          </p:cNvSpPr>
          <p:nvPr/>
        </p:nvSpPr>
        <p:spPr bwMode="auto">
          <a:xfrm>
            <a:off x="2147483647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dimi nuti on de sa for ce ou de sa sensi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7" name="Rectangle 844"/>
          <p:cNvSpPr>
            <a:spLocks noChangeArrowheads="1"/>
          </p:cNvSpPr>
          <p:nvPr/>
        </p:nvSpPr>
        <p:spPr bwMode="auto">
          <a:xfrm>
            <a:off x="550125900" y="199257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 lité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8" name="Rectangle 845"/>
          <p:cNvSpPr>
            <a:spLocks noChangeArrowheads="1"/>
          </p:cNvSpPr>
          <p:nvPr/>
        </p:nvSpPr>
        <p:spPr bwMode="auto">
          <a:xfrm>
            <a:off x="2147483647" y="210778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Di ffi cul té à parl 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" name="Rectangle 8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Vi si on doubl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" name="Rectangle 84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1" name="Rectangle 848"/>
          <p:cNvSpPr>
            <a:spLocks noChangeArrowheads="1"/>
          </p:cNvSpPr>
          <p:nvPr/>
        </p:nvSpPr>
        <p:spPr bwMode="auto">
          <a:xfrm>
            <a:off x="2147483647" y="2338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Tr oubl es de l’ équil ibre ou de l’auditi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2" name="Rectangle 849"/>
          <p:cNvSpPr>
            <a:spLocks noChangeArrowheads="1"/>
          </p:cNvSpPr>
          <p:nvPr/>
        </p:nvSpPr>
        <p:spPr bwMode="auto">
          <a:xfrm>
            <a:off x="2147483647" y="2338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3" name="Rectangle 8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Ecoul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4" name="Rectangle 8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5" name="Rectangle 8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sang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6" name="Rectangle 8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ou de liqui de cl ai r par le nez ou les or ei lles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7" name="Rectangle 8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L’un de ces tr oubles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8" name="Rectangle 8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(ou toute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9" name="Rectangle 856"/>
          <p:cNvSpPr>
            <a:spLocks noChangeArrowheads="1"/>
          </p:cNvSpPr>
          <p:nvPr/>
        </p:nvSpPr>
        <p:spPr bwMode="auto">
          <a:xfrm>
            <a:off x="426820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autr e anomal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" name="Rectangle 8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ie inqui étante)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1" name="Rectangle 858"/>
          <p:cNvSpPr>
            <a:spLocks noChangeArrowheads="1"/>
          </p:cNvSpPr>
          <p:nvPr/>
        </p:nvSpPr>
        <p:spPr bwMode="auto">
          <a:xfrm>
            <a:off x="506315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impose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2" name="Rectangle 859"/>
          <p:cNvSpPr>
            <a:spLocks noChangeArrowheads="1"/>
          </p:cNvSpPr>
          <p:nvPr/>
        </p:nvSpPr>
        <p:spPr bwMode="auto">
          <a:xfrm>
            <a:off x="529085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3" name="Rectangle 8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consul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4" name="Rectangle 8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tati on immédiate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5" name="Rectangle 8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aux ur gences.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6" name="Rectangle 8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••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7" name="Rectangle 8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Dur ant les jour s et les semaines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8" name="Rectangle 8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venir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9" name="Rectangle 8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" name="Rectangle 86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 pour riez ressentir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1" name="Rectangle 86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 autres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2" name="Rectangle 86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troubl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3" name="Rectangle 87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es, plus di scr ets, tel s que :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4" name="Rectangle 87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Mal de tête or di nai 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5" name="Rectangle 87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Fat igue génér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6" name="Rectangle 87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 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7" name="Rectangle 87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Di ffi cul tés à supporter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8" name="Rectangle 8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br ui t ou la lumi èr e vi ve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9" name="Rectangle 8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Fat igue visuel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" name="Rectangle 87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à la lecture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1" name="Rectangle 87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Bour donnements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2" name="Rectangle 8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ou si fflements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3" name="Rectangle 8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 or eil le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4" name="Rectangle 8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Sens at ion de mal aise ou de déséqui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5" name="Rectangle 8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libr e aux changements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6" name="Rectangle 883"/>
          <p:cNvSpPr>
            <a:spLocks noChangeArrowheads="1"/>
          </p:cNvSpPr>
          <p:nvPr/>
        </p:nvSpPr>
        <p:spPr bwMode="auto">
          <a:xfrm>
            <a:off x="518507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positi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7" name="Rectangle 884"/>
          <p:cNvSpPr>
            <a:spLocks noChangeArrowheads="1"/>
          </p:cNvSpPr>
          <p:nvPr/>
        </p:nvSpPr>
        <p:spPr bwMode="auto">
          <a:xfrm>
            <a:off x="5428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8" name="Rectangle 885"/>
          <p:cNvSpPr>
            <a:spLocks noChangeArrowheads="1"/>
          </p:cNvSpPr>
          <p:nvPr/>
        </p:nvSpPr>
        <p:spPr bwMode="auto">
          <a:xfrm>
            <a:off x="2147483647" y="38934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Fa tigu e int el lec tue lle gênan t l’att ent ion, la con ce nt ration, la mém oire ou le rai son nement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9" name="Rectangle 8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Impat ience,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" name="Rectangle 8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ir ritabi li té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1" name="Rectangle 8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Cauc hemars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2" name="Rectangle 8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souv enir de l’acci dent peut aussi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3" name="Rectangle 8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4" name="Rectangle 89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revenir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5" name="Rectangle 892"/>
          <p:cNvSpPr>
            <a:spLocks noChangeArrowheads="1"/>
          </p:cNvSpPr>
          <p:nvPr/>
        </p:nvSpPr>
        <p:spPr bwMode="auto">
          <a:xfrm>
            <a:off x="480588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sans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6" name="Rectangle 893"/>
          <p:cNvSpPr>
            <a:spLocks noChangeArrowheads="1"/>
          </p:cNvSpPr>
          <p:nvPr/>
        </p:nvSpPr>
        <p:spPr bwMode="auto">
          <a:xfrm>
            <a:off x="4957524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cesse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7" name="Rectangle 894"/>
          <p:cNvSpPr>
            <a:spLocks noChangeArrowheads="1"/>
          </p:cNvSpPr>
          <p:nvPr/>
        </p:nvSpPr>
        <p:spPr bwMode="auto">
          <a:xfrm>
            <a:off x="513711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l’espr it.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8" name="Rectangle 89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génér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9" name="Rectangle 8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 , ces diffé re nt s si gn es , pr ovo qués par la seco usse du cer ve au, disp ar ai ss ent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0" name="Rectangle 89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progr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" name="Rectangle 8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 si vem en t en que lq ues sem ai nes. Toute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2" name="Rectangle 89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foi s, en cas de do ute ou si vo us n’o bser ve z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3" name="Rectangle 9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pas d’ am él iora ti on,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4" name="Rectangle 90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consu ltez vo tre mé decin tr ait ant.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5" name="Rectangle 902"/>
          <p:cNvSpPr>
            <a:spLocks noChangeArrowheads="1"/>
          </p:cNvSpPr>
          <p:nvPr/>
        </p:nvSpPr>
        <p:spPr bwMode="auto">
          <a:xfrm>
            <a:off x="489037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Il sau ra vou s cons eiller ou vo us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6" name="Rectangle 90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ori ent er .</a:t>
            </a:r>
            <a:endParaRPr kumimoji="0" lang="fr-FR" altLang="fr-F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sée\Pictures\img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50944"/>
          </a:xfrm>
        </p:spPr>
      </p:pic>
    </p:spTree>
    <p:extLst>
      <p:ext uri="{BB962C8B-B14F-4D97-AF65-F5344CB8AC3E}">
        <p14:creationId xmlns:p14="http://schemas.microsoft.com/office/powerpoint/2010/main" val="31646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2652</Words>
  <Application>Microsoft Office PowerPoint</Application>
  <PresentationFormat>Affichage à l'écran (4:3)</PresentationFormat>
  <Paragraphs>933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 Du « Zéro sans solution » à la  « Réponse Accompagnée Pour Tous »,  qu'en est-il en 2018 de la notion de parcours? </vt:lpstr>
      <vt:lpstr>LES FONCTIONS CEREBRALES</vt:lpstr>
      <vt:lpstr>EN CAS DE LESIONS ENCEPHALIQUES  PLUSIEURS DIMENSIONS SONT INTRIQUEES</vt:lpstr>
      <vt:lpstr>TEMPORALITE </vt:lpstr>
      <vt:lpstr>La Classification Internationale du Fonctionnement (CIF), du handicap et de la santé </vt:lpstr>
      <vt:lpstr> CEREBROLESION TRAUMATIQUE LA FILIERE DE SOINS ET D’ACCOMPAGNEMENT </vt:lpstr>
      <vt:lpstr>COMPLEXITE DES SITUATIONS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TASSEAU</dc:creator>
  <cp:lastModifiedBy>TASSEAU</cp:lastModifiedBy>
  <cp:revision>8</cp:revision>
  <dcterms:created xsi:type="dcterms:W3CDTF">2018-09-29T13:38:14Z</dcterms:created>
  <dcterms:modified xsi:type="dcterms:W3CDTF">2018-10-04T13:44:32Z</dcterms:modified>
</cp:coreProperties>
</file>